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5" r:id="rId5"/>
  </p:sldMasterIdLst>
  <p:notesMasterIdLst>
    <p:notesMasterId r:id="rId17"/>
  </p:notesMasterIdLst>
  <p:handoutMasterIdLst>
    <p:handoutMasterId r:id="rId18"/>
  </p:handoutMasterIdLst>
  <p:sldIdLst>
    <p:sldId id="668" r:id="rId6"/>
    <p:sldId id="670" r:id="rId7"/>
    <p:sldId id="672" r:id="rId8"/>
    <p:sldId id="719" r:id="rId9"/>
    <p:sldId id="720" r:id="rId10"/>
    <p:sldId id="716" r:id="rId11"/>
    <p:sldId id="722" r:id="rId12"/>
    <p:sldId id="723" r:id="rId13"/>
    <p:sldId id="724" r:id="rId14"/>
    <p:sldId id="721" r:id="rId15"/>
    <p:sldId id="706" r:id="rId16"/>
  </p:sldIdLst>
  <p:sldSz cx="9144000" cy="5143500" type="screen16x9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uori, Päivi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23"/>
    <a:srgbClr val="E3E3E1"/>
    <a:srgbClr val="FFFFFF"/>
    <a:srgbClr val="DE473C"/>
    <a:srgbClr val="003A5D"/>
    <a:srgbClr val="6EB4E1"/>
    <a:srgbClr val="52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097" autoAdjust="0"/>
  </p:normalViewPr>
  <p:slideViewPr>
    <p:cSldViewPr showGuides="1">
      <p:cViewPr varScale="1">
        <p:scale>
          <a:sx n="137" d="100"/>
          <a:sy n="137" d="100"/>
        </p:scale>
        <p:origin x="126" y="34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ori, Päivi" userId="24b13e7a-e949-4efa-87d8-ad9ad05ee1fe" providerId="ADAL" clId="{FD6ECEE2-26DA-4D51-9ED2-9413CCEF68A0}"/>
    <pc:docChg chg="undo custSel mod modSld">
      <pc:chgData name="Vuori, Päivi" userId="24b13e7a-e949-4efa-87d8-ad9ad05ee1fe" providerId="ADAL" clId="{FD6ECEE2-26DA-4D51-9ED2-9413CCEF68A0}" dt="2021-04-23T12:01:00.011" v="6"/>
      <pc:docMkLst>
        <pc:docMk/>
      </pc:docMkLst>
      <pc:sldChg chg="modSp mod">
        <pc:chgData name="Vuori, Päivi" userId="24b13e7a-e949-4efa-87d8-ad9ad05ee1fe" providerId="ADAL" clId="{FD6ECEE2-26DA-4D51-9ED2-9413CCEF68A0}" dt="2021-04-23T11:09:19.873" v="5" actId="20577"/>
        <pc:sldMkLst>
          <pc:docMk/>
          <pc:sldMk cId="3008677853" sldId="722"/>
        </pc:sldMkLst>
        <pc:spChg chg="mod">
          <ac:chgData name="Vuori, Päivi" userId="24b13e7a-e949-4efa-87d8-ad9ad05ee1fe" providerId="ADAL" clId="{FD6ECEE2-26DA-4D51-9ED2-9413CCEF68A0}" dt="2021-04-23T11:08:30.019" v="2" actId="207"/>
          <ac:spMkLst>
            <pc:docMk/>
            <pc:sldMk cId="3008677853" sldId="722"/>
            <ac:spMk id="61" creationId="{B3B21D78-143C-408A-AB55-EFF93CE2FA65}"/>
          </ac:spMkLst>
        </pc:spChg>
        <pc:spChg chg="mod">
          <ac:chgData name="Vuori, Päivi" userId="24b13e7a-e949-4efa-87d8-ad9ad05ee1fe" providerId="ADAL" clId="{FD6ECEE2-26DA-4D51-9ED2-9413CCEF68A0}" dt="2021-04-23T11:09:19.873" v="5" actId="20577"/>
          <ac:spMkLst>
            <pc:docMk/>
            <pc:sldMk cId="3008677853" sldId="722"/>
            <ac:spMk id="62" creationId="{BA358BCE-5FE0-4744-9E34-A0C4AEBBFD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9156-42F0-4D85-9B40-E5E3DDF83345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0945-BE41-454A-AD38-D104DB83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D777-3D32-4C11-B509-AADCE4ECBD66}" type="datetimeFigureOut">
              <a:rPr lang="fi-FI" smtClean="0"/>
              <a:pPr/>
              <a:t>23.4.2021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B438-F519-404C-B151-44B25F0B0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8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1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0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58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81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B438-F519-404C-B151-44B25F0B07D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6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fi-FI" smtClean="0"/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6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66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9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6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0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5D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9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pic>
        <p:nvPicPr>
          <p:cNvPr id="10" name="Kuva 9" descr="teleste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8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26760" y="4816803"/>
            <a:ext cx="39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000" b="0" smtClean="0">
                <a:solidFill>
                  <a:srgbClr val="FFFFFF"/>
                </a:solidFill>
                <a:effectLst/>
                <a:latin typeface="Calibri"/>
                <a:cs typeface="Calibri"/>
              </a:defRPr>
            </a:lvl1pPr>
          </a:lstStyle>
          <a:p>
            <a:pPr algn="r"/>
            <a:fld id="{9B666BC0-80BF-4EE0-ADF0-663793F720C3}" type="slidenum">
              <a:rPr lang="fi-FI" smtClean="0"/>
              <a:pPr algn="r"/>
              <a:t>‹#›</a:t>
            </a:fld>
            <a:endParaRPr lang="fi-FI" dirty="0"/>
          </a:p>
        </p:txBody>
      </p:sp>
      <p:pic>
        <p:nvPicPr>
          <p:cNvPr id="9" name="Kuva 6" descr="teleste_whit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616624" cy="984994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Possibilities and limitations of </a:t>
            </a:r>
            <a:br>
              <a:rPr lang="en-US" dirty="0"/>
            </a:br>
            <a:r>
              <a:rPr lang="en-US" dirty="0"/>
              <a:t>the Extended Spectrum DOCSIS return path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Steve Condra</a:t>
            </a:r>
            <a:endParaRPr lang="en-US" dirty="0"/>
          </a:p>
          <a:p>
            <a:r>
              <a:rPr lang="en-US" dirty="0"/>
              <a:t>Senior Director, Engineering and Product Management</a:t>
            </a:r>
          </a:p>
          <a:p>
            <a:r>
              <a:rPr lang="fi-FI" dirty="0"/>
              <a:t>Teleste </a:t>
            </a:r>
            <a:r>
              <a:rPr lang="fi-FI" dirty="0" err="1"/>
              <a:t>Intercept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78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</p:spPr>
        <p:txBody>
          <a:bodyPr anchor="t">
            <a:normAutofit/>
          </a:bodyPr>
          <a:lstStyle/>
          <a:p>
            <a:r>
              <a:rPr lang="en-GB" dirty="0"/>
              <a:t>Summary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CCD3-4B50-481F-8BE3-1A07EF62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As upstream frequencies rise, </a:t>
            </a:r>
            <a:r>
              <a:rPr lang="en-GB" b="1"/>
              <a:t>outdoor temperature changes </a:t>
            </a:r>
            <a:r>
              <a:rPr lang="en-GB"/>
              <a:t>cause return path issues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Issues become visible above 100 MHz and </a:t>
            </a:r>
            <a:r>
              <a:rPr lang="en-GB" b="1"/>
              <a:t>problematic above 204 MHz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By following forward path changes (RFF), all seasonal maintenance visits </a:t>
            </a:r>
            <a:r>
              <a:rPr lang="en-GB" b="1"/>
              <a:t>can be avoided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More information / </a:t>
            </a:r>
            <a:r>
              <a:rPr lang="en-GB" b="1"/>
              <a:t>results above 204 MHz </a:t>
            </a:r>
            <a:r>
              <a:rPr lang="en-GB"/>
              <a:t>will be published at fall technical forum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8326760" y="4816803"/>
            <a:ext cx="395064" cy="246221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9B666BC0-80BF-4EE0-ADF0-663793F720C3}" type="slidenum">
              <a:rPr lang="fi-FI" smtClean="0"/>
              <a:pPr algn="r"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07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38600" y="3003798"/>
            <a:ext cx="5400600" cy="1057002"/>
          </a:xfrm>
        </p:spPr>
        <p:txBody>
          <a:bodyPr>
            <a:normAutofit fontScale="90000"/>
          </a:bodyPr>
          <a:lstStyle/>
          <a:p>
            <a:pPr algn="r"/>
            <a:r>
              <a:rPr lang="fi-FI" sz="2800" b="1" dirty="0"/>
              <a:t>For </a:t>
            </a:r>
            <a:r>
              <a:rPr lang="fi-FI" sz="2800" b="1" dirty="0" err="1"/>
              <a:t>more</a:t>
            </a:r>
            <a:r>
              <a:rPr lang="fi-FI" sz="2800" b="1" dirty="0"/>
              <a:t> </a:t>
            </a:r>
            <a:r>
              <a:rPr lang="fi-FI" sz="2800" b="1" dirty="0" err="1"/>
              <a:t>information</a:t>
            </a:r>
            <a:r>
              <a:rPr lang="fi-FI" sz="2800" dirty="0"/>
              <a:t>, </a:t>
            </a:r>
            <a:r>
              <a:rPr lang="fi-FI" sz="2800" dirty="0" err="1"/>
              <a:t>please</a:t>
            </a:r>
            <a:r>
              <a:rPr lang="fi-FI" sz="2800" dirty="0"/>
              <a:t> </a:t>
            </a:r>
            <a:r>
              <a:rPr lang="fi-FI" sz="2800" dirty="0" err="1"/>
              <a:t>c</a:t>
            </a:r>
            <a:r>
              <a:rPr lang="fi-FI" sz="2800" b="1" dirty="0" err="1"/>
              <a:t>ontact</a:t>
            </a:r>
            <a:r>
              <a:rPr lang="fi-FI" sz="2800" b="1" dirty="0"/>
              <a:t>: steve.condra@telesteintercept.com</a:t>
            </a:r>
            <a:endParaRPr lang="en-US" sz="28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29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Preface</a:t>
            </a:r>
            <a:br>
              <a:rPr lang="fi-FI" dirty="0">
                <a:solidFill>
                  <a:srgbClr val="DE473C"/>
                </a:solidFill>
              </a:rPr>
            </a:br>
            <a:endParaRPr lang="fi-FI" dirty="0">
              <a:solidFill>
                <a:srgbClr val="DE473C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2</a:t>
            </a:fld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06F97-93B3-4CC7-8A1C-5D0C55DB9A9D}"/>
              </a:ext>
            </a:extLst>
          </p:cNvPr>
          <p:cNvSpPr/>
          <p:nvPr/>
        </p:nvSpPr>
        <p:spPr>
          <a:xfrm>
            <a:off x="519510" y="2283718"/>
            <a:ext cx="2180282" cy="1224136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600" dirty="0">
                <a:solidFill>
                  <a:schemeClr val="bg2"/>
                </a:solidFill>
              </a:rPr>
              <a:t>From HFC standpoint the higher upstream capacity requires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C8A1E-5E87-475B-9DEA-1322AC122C3B}"/>
              </a:ext>
            </a:extLst>
          </p:cNvPr>
          <p:cNvSpPr/>
          <p:nvPr/>
        </p:nvSpPr>
        <p:spPr>
          <a:xfrm>
            <a:off x="539552" y="1059582"/>
            <a:ext cx="7704856" cy="1152128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“DOCSIS 4.0 technology supports up to 10 Gbps speeds downstream capacity and up to 6 Gbps upstream capacity, easily allowing for multi-gigabit symmetric services over HFC networks.”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https://www.cablelabs.com/technologies/docsis-4-0-technology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C3B6C-3834-4CFE-96ED-125F4EB40A25}"/>
              </a:ext>
            </a:extLst>
          </p:cNvPr>
          <p:cNvSpPr/>
          <p:nvPr/>
        </p:nvSpPr>
        <p:spPr>
          <a:xfrm>
            <a:off x="2771800" y="2283718"/>
            <a:ext cx="5472608" cy="360040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Higher frequencies, higher gain, higher RF power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0F3A0-BCAA-4FD8-951B-35FA7BAA18D3}"/>
              </a:ext>
            </a:extLst>
          </p:cNvPr>
          <p:cNvSpPr/>
          <p:nvPr/>
        </p:nvSpPr>
        <p:spPr>
          <a:xfrm>
            <a:off x="2771800" y="2715766"/>
            <a:ext cx="5472608" cy="360040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Advanced constellations (1K, 2K OFDM) requiring better RF performance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AE7E2-B02E-4527-9470-8F8EADF89344}"/>
              </a:ext>
            </a:extLst>
          </p:cNvPr>
          <p:cNvSpPr/>
          <p:nvPr/>
        </p:nvSpPr>
        <p:spPr>
          <a:xfrm>
            <a:off x="2771800" y="3147814"/>
            <a:ext cx="5472608" cy="360040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More advanced amplifiers (when N≠0)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9865EC-2696-4F0C-B3DA-6B09CA2F3DF0}"/>
              </a:ext>
            </a:extLst>
          </p:cNvPr>
          <p:cNvSpPr/>
          <p:nvPr/>
        </p:nvSpPr>
        <p:spPr>
          <a:xfrm>
            <a:off x="539552" y="3606254"/>
            <a:ext cx="7704856" cy="792088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“more advanced amplifiers” means, besides better RF performance …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 does the changing outdoor temperature become an additional challenge?</a:t>
            </a:r>
            <a:endParaRPr lang="en-GB" sz="1400" i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4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1K OFDM upstream (DOCSIS 3.1)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461392" y="3436860"/>
                <a:ext cx="7931224" cy="1008112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GB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𝑀𝐸𝑅</m:t>
                          </m:r>
                        </m:e>
                        <m:sub>
                          <m:r>
                            <a:rPr kumimoji="0" lang="fi-F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𝑅𝑃𝐷</m:t>
                          </m:r>
                          <m:r>
                            <a:rPr kumimoji="0" lang="fi-F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kumimoji="0" lang="fi-F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𝑈𝑆</m:t>
                          </m:r>
                        </m:sub>
                      </m:sSub>
                      <m:r>
                        <a:rPr kumimoji="0" lang="en-GB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=−10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GB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GB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𝑀𝐸</m:t>
                                          </m:r>
                                          <m:r>
                                            <a:rPr kumimoji="0" lang="en-GB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kumimoji="0" lang="fi-FI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𝐶𝑀</m:t>
                                          </m:r>
                                          <m:r>
                                            <a:rPr kumimoji="0" lang="fi-FI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kumimoji="0" lang="fi-FI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𝑈𝑆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GB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en-GB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i-FI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kumimoji="0" lang="fi-FI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𝑛𝑢𝑚𝑏𝑒𝑟</m:t>
                                  </m:r>
                                  <m:r>
                                    <a:rPr kumimoji="0" lang="fi-FI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kumimoji="0" lang="fi-FI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𝑜𝑓𝑎𝑚𝑝𝑠</m:t>
                                  </m:r>
                                  <m:r>
                                    <a:rPr kumimoji="0" lang="fi-FI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×10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𝐶𝑁𝑅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𝑎𝑚𝑝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GB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392" y="3436860"/>
                <a:ext cx="7931224" cy="10081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3</a:t>
            </a:fld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BD0FB-FD95-46FB-9D4A-C3A90181860F}"/>
              </a:ext>
            </a:extLst>
          </p:cNvPr>
          <p:cNvSpPr/>
          <p:nvPr/>
        </p:nvSpPr>
        <p:spPr>
          <a:xfrm>
            <a:off x="539552" y="1289574"/>
            <a:ext cx="1152128" cy="490088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/>
              <a:t>Modulation</a:t>
            </a:r>
            <a:endParaRPr lang="en-US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E7EBE-C306-4C29-98F2-C45796823205}"/>
              </a:ext>
            </a:extLst>
          </p:cNvPr>
          <p:cNvSpPr/>
          <p:nvPr/>
        </p:nvSpPr>
        <p:spPr>
          <a:xfrm>
            <a:off x="1774032" y="1289574"/>
            <a:ext cx="3600400" cy="490088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/>
              <a:t>RPD </a:t>
            </a:r>
            <a:r>
              <a:rPr lang="fi-FI" sz="1400" b="1" dirty="0" err="1"/>
              <a:t>upstream</a:t>
            </a:r>
            <a:r>
              <a:rPr lang="fi-FI" sz="1400" b="1" dirty="0"/>
              <a:t> </a:t>
            </a:r>
            <a:r>
              <a:rPr lang="fi-FI" sz="1400" b="1" dirty="0" err="1"/>
              <a:t>receive</a:t>
            </a:r>
            <a:r>
              <a:rPr lang="fi-FI" sz="1400" b="1" dirty="0"/>
              <a:t> </a:t>
            </a:r>
            <a:r>
              <a:rPr lang="fi-FI" sz="1400" b="1" dirty="0" err="1"/>
              <a:t>requirements</a:t>
            </a:r>
            <a:r>
              <a:rPr lang="en-US" sz="1400" b="1" dirty="0"/>
              <a:t> (MER)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A8918-6AB0-4F4A-9DD2-0641AFF5E962}"/>
              </a:ext>
            </a:extLst>
          </p:cNvPr>
          <p:cNvSpPr/>
          <p:nvPr/>
        </p:nvSpPr>
        <p:spPr>
          <a:xfrm>
            <a:off x="5456784" y="1289574"/>
            <a:ext cx="2376264" cy="490088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400" b="1" dirty="0"/>
              <a:t>CM </a:t>
            </a:r>
            <a:r>
              <a:rPr lang="fi-FI" sz="1400" b="1" dirty="0" err="1"/>
              <a:t>upstream</a:t>
            </a:r>
            <a:r>
              <a:rPr lang="fi-FI" sz="1400" b="1" dirty="0"/>
              <a:t> TX (MER)</a:t>
            </a:r>
            <a:endParaRPr 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7A2ED-2A3C-47DE-BDA4-51DAB886C799}"/>
              </a:ext>
            </a:extLst>
          </p:cNvPr>
          <p:cNvSpPr/>
          <p:nvPr/>
        </p:nvSpPr>
        <p:spPr>
          <a:xfrm>
            <a:off x="539552" y="1850656"/>
            <a:ext cx="1152128" cy="49008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400" dirty="0">
                <a:solidFill>
                  <a:schemeClr val="tx1"/>
                </a:solidFill>
              </a:rPr>
              <a:t>1K OFDM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576C8-0F94-4676-98D1-1DAB1FC2988F}"/>
              </a:ext>
            </a:extLst>
          </p:cNvPr>
          <p:cNvSpPr/>
          <p:nvPr/>
        </p:nvSpPr>
        <p:spPr>
          <a:xfrm>
            <a:off x="1774032" y="1843016"/>
            <a:ext cx="3600400" cy="49008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chemeClr val="tx1"/>
                </a:solidFill>
              </a:rPr>
              <a:t>35.5 dB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A23E4-6930-4B67-A87A-F1F6361FA8E5}"/>
              </a:ext>
            </a:extLst>
          </p:cNvPr>
          <p:cNvSpPr/>
          <p:nvPr/>
        </p:nvSpPr>
        <p:spPr>
          <a:xfrm>
            <a:off x="5456784" y="1850656"/>
            <a:ext cx="2376264" cy="49008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400" dirty="0">
                <a:solidFill>
                  <a:schemeClr val="tx1"/>
                </a:solidFill>
              </a:rPr>
              <a:t>44 dB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E1980-CB0B-4745-AFC6-7DA60255F16A}"/>
              </a:ext>
            </a:extLst>
          </p:cNvPr>
          <p:cNvSpPr/>
          <p:nvPr/>
        </p:nvSpPr>
        <p:spPr>
          <a:xfrm>
            <a:off x="539552" y="2427734"/>
            <a:ext cx="7293496" cy="670694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i="0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theory five cascaded amplifiers can meet this MER requirement easily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i="0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CNR performance of an ESD amplifier is ≈ 55 dB for the upstream</a:t>
            </a:r>
          </a:p>
        </p:txBody>
      </p:sp>
    </p:spTree>
    <p:extLst>
      <p:ext uri="{BB962C8B-B14F-4D97-AF65-F5344CB8AC3E}">
        <p14:creationId xmlns:p14="http://schemas.microsoft.com/office/powerpoint/2010/main" val="24259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1E48E94-C8F1-432E-9CCC-37E2137D8A03}"/>
              </a:ext>
            </a:extLst>
          </p:cNvPr>
          <p:cNvSpPr/>
          <p:nvPr/>
        </p:nvSpPr>
        <p:spPr>
          <a:xfrm>
            <a:off x="548779" y="1603723"/>
            <a:ext cx="7551613" cy="2408187"/>
          </a:xfrm>
          <a:prstGeom prst="rect">
            <a:avLst/>
          </a:prstGeom>
          <a:solidFill>
            <a:srgbClr val="E3E3E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1K OFDM upstream, amplifier clusters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4</a:t>
            </a:fld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BD0FB-FD95-46FB-9D4A-C3A90181860F}"/>
              </a:ext>
            </a:extLst>
          </p:cNvPr>
          <p:cNvSpPr/>
          <p:nvPr/>
        </p:nvSpPr>
        <p:spPr>
          <a:xfrm>
            <a:off x="548780" y="1145558"/>
            <a:ext cx="7551612" cy="422119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i="0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Noise cumulation (funneling), assumption: around 20 (4x5) amps below an RPD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E1980-CB0B-4745-AFC6-7DA60255F16A}"/>
              </a:ext>
            </a:extLst>
          </p:cNvPr>
          <p:cNvSpPr/>
          <p:nvPr/>
        </p:nvSpPr>
        <p:spPr>
          <a:xfrm>
            <a:off x="548780" y="4056074"/>
            <a:ext cx="7551612" cy="410911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685800">
              <a:buFont typeface="Wingdings" panose="05000000000000000000" pitchFamily="2" charset="2"/>
              <a:buChar char="§"/>
              <a:defRPr/>
            </a:pPr>
            <a:r>
              <a:rPr lang="en-US" sz="1400" i="0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However, due to the changing outdoor temperature…..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4B230C-13E7-4EED-8EB0-1AF092F29D98}"/>
                  </a:ext>
                </a:extLst>
              </p:cNvPr>
              <p:cNvSpPr txBox="1"/>
              <p:nvPr/>
            </p:nvSpPr>
            <p:spPr>
              <a:xfrm>
                <a:off x="827584" y="1779391"/>
                <a:ext cx="6912534" cy="42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𝑀𝐸𝑅</m:t>
                        </m:r>
                      </m:e>
                      <m:sub>
                        <m:r>
                          <a:rPr kumimoji="0" lang="fi-FI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𝑅𝑃𝐷</m:t>
                        </m:r>
                        <m:r>
                          <a:rPr kumimoji="0" lang="fi-FI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kumimoji="0" lang="fi-FI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𝑈𝑆</m:t>
                        </m:r>
                      </m:sub>
                    </m:sSub>
                    <m:r>
                      <a:rPr kumimoji="0" lang="en-GB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</m:t>
                    </m:r>
                    <m:func>
                      <m:func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GB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GB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𝑀𝐸</m:t>
                                        </m:r>
                                        <m:r>
                                          <a:rPr kumimoji="0" lang="en-GB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fi-FI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𝐶𝑀</m:t>
                                        </m:r>
                                        <m:r>
                                          <a:rPr kumimoji="0" lang="fi-FI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kumimoji="0" lang="fi-FI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𝑈𝑆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kumimoji="0" lang="en-GB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fi-FI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fi-FI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kumimoji="0" lang="fi-FI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5×10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GB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𝐶𝑁𝑅</m:t>
                                        </m:r>
                                      </m:e>
                                      <m:sub>
                                        <m:r>
                                          <a:rPr kumimoji="0" lang="en-GB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𝑎𝑚𝑝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en-GB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i-FI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𝑀𝐸𝑅</m:t>
                        </m:r>
                      </m:e>
                      <m:sub>
                        <m:r>
                          <a:rPr lang="fi-FI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𝑅𝑃𝐷</m:t>
                        </m:r>
                        <m:r>
                          <a:rPr lang="fi-FI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fi-FI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𝑈𝑆</m:t>
                        </m:r>
                      </m:sub>
                    </m:sSub>
                    <m:r>
                      <a:rPr lang="fi-FI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 40 </m:t>
                    </m:r>
                    <m:r>
                      <a:rPr lang="fi-FI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4B230C-13E7-4EED-8EB0-1AF092F29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9391"/>
                <a:ext cx="6912534" cy="426399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DC73244-27AF-457F-AC70-73D3393A1015}"/>
              </a:ext>
            </a:extLst>
          </p:cNvPr>
          <p:cNvGrpSpPr/>
          <p:nvPr/>
        </p:nvGrpSpPr>
        <p:grpSpPr>
          <a:xfrm>
            <a:off x="1187624" y="2383537"/>
            <a:ext cx="5112568" cy="1340341"/>
            <a:chOff x="1380011" y="2008504"/>
            <a:chExt cx="6393991" cy="167628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E92C54-11CE-493F-9CCC-0CB69BECD1E5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2" y="2203585"/>
              <a:ext cx="0" cy="1284863"/>
            </a:xfrm>
            <a:prstGeom prst="line">
              <a:avLst/>
            </a:prstGeom>
            <a:noFill/>
            <a:ln w="28575" cap="flat" cmpd="sng" algn="ctr">
              <a:solidFill>
                <a:srgbClr val="003A5D"/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902FDA-A657-4A1A-BB18-39D4AF8F42EF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2" y="2628897"/>
              <a:ext cx="4130498" cy="0"/>
            </a:xfrm>
            <a:prstGeom prst="line">
              <a:avLst/>
            </a:prstGeom>
            <a:noFill/>
            <a:ln w="28575" cap="rnd" cmpd="sng" algn="ctr">
              <a:solidFill>
                <a:srgbClr val="003A5D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0F3E68-3C93-480D-A69C-F11B34DA2379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2" y="3051753"/>
              <a:ext cx="4682948" cy="0"/>
            </a:xfrm>
            <a:prstGeom prst="line">
              <a:avLst/>
            </a:prstGeom>
            <a:noFill/>
            <a:ln w="28575" cap="flat" cmpd="sng" algn="ctr">
              <a:solidFill>
                <a:srgbClr val="003A5D"/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A47203-05DF-444F-92A0-985C1BE7F8C5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2" y="3488448"/>
              <a:ext cx="4130498" cy="0"/>
            </a:xfrm>
            <a:prstGeom prst="line">
              <a:avLst/>
            </a:prstGeom>
            <a:noFill/>
            <a:ln w="28575" cap="rnd" cmpd="sng" algn="ctr">
              <a:solidFill>
                <a:srgbClr val="003A5D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EAE40D-9D2E-41B6-A6E8-6477C6465B3B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2" y="2203585"/>
              <a:ext cx="4130498" cy="0"/>
            </a:xfrm>
            <a:prstGeom prst="line">
              <a:avLst/>
            </a:prstGeom>
            <a:noFill/>
            <a:ln w="28575" cap="rnd" cmpd="sng" algn="ctr">
              <a:solidFill>
                <a:srgbClr val="003A5D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2BBFF-0163-4B72-AC60-CD0E42D95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0988" y="2825474"/>
              <a:ext cx="1159864" cy="0"/>
            </a:xfrm>
            <a:prstGeom prst="line">
              <a:avLst/>
            </a:prstGeom>
            <a:noFill/>
            <a:ln w="28575" cap="flat" cmpd="sng" algn="ctr">
              <a:solidFill>
                <a:srgbClr val="003A5D"/>
              </a:solidFill>
              <a:prstDash val="solid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A58D4D-0D20-4B7A-8C0D-FB75CF707A06}"/>
                </a:ext>
              </a:extLst>
            </p:cNvPr>
            <p:cNvGrpSpPr/>
            <p:nvPr/>
          </p:nvGrpSpPr>
          <p:grpSpPr>
            <a:xfrm>
              <a:off x="3054328" y="2008504"/>
              <a:ext cx="3526315" cy="392685"/>
              <a:chOff x="3149971" y="3290572"/>
              <a:chExt cx="3526315" cy="39268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750CFD2-C30B-4327-9E6E-AAF279CA7260}"/>
                  </a:ext>
                </a:extLst>
              </p:cNvPr>
              <p:cNvGrpSpPr/>
              <p:nvPr/>
            </p:nvGrpSpPr>
            <p:grpSpPr>
              <a:xfrm>
                <a:off x="3149971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809FFD1F-0F8F-441A-8B9A-888B465B9F0D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E355CA5E-8016-4030-8A67-115377DE1817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4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8FB56F8-FFC7-40E1-9BAD-B7F9E473CCE2}"/>
                  </a:ext>
                </a:extLst>
              </p:cNvPr>
              <p:cNvGrpSpPr/>
              <p:nvPr/>
            </p:nvGrpSpPr>
            <p:grpSpPr>
              <a:xfrm>
                <a:off x="4790940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390E1496-0433-4413-8C10-A2368FCFD551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170C9FA8-F637-4ADF-A17E-758D5D363C32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D8DF1D8-32F8-4016-9262-79E7204A3031}"/>
                  </a:ext>
                </a:extLst>
              </p:cNvPr>
              <p:cNvGrpSpPr/>
              <p:nvPr/>
            </p:nvGrpSpPr>
            <p:grpSpPr>
              <a:xfrm>
                <a:off x="6389766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95049D90-DAEA-4EF9-B089-D5AD2ED0E474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E3F78B8B-98A9-4E93-B44D-A44523CEBE58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D7C8AB0-4572-4478-A5E5-D2756710BB13}"/>
                  </a:ext>
                </a:extLst>
              </p:cNvPr>
              <p:cNvGrpSpPr/>
              <p:nvPr/>
            </p:nvGrpSpPr>
            <p:grpSpPr>
              <a:xfrm>
                <a:off x="5595409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F21FF133-13D0-4181-A555-A4D5FC51F345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902B495-A2D6-4E0D-9180-830BE334D28E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B69F3D9-19F3-4991-8543-08C5D058325A}"/>
                  </a:ext>
                </a:extLst>
              </p:cNvPr>
              <p:cNvGrpSpPr/>
              <p:nvPr/>
            </p:nvGrpSpPr>
            <p:grpSpPr>
              <a:xfrm>
                <a:off x="3996583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11DC5D8E-EA96-4E31-8030-846ABCA4FF9A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Isosceles Triangle 80">
                  <a:extLst>
                    <a:ext uri="{FF2B5EF4-FFF2-40B4-BE49-F238E27FC236}">
                      <a16:creationId xmlns:a16="http://schemas.microsoft.com/office/drawing/2014/main" id="{0C95018A-AD09-4072-88D6-2601130C3919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A25583-8F95-4543-B8A4-02E78F403687}"/>
                </a:ext>
              </a:extLst>
            </p:cNvPr>
            <p:cNvGrpSpPr/>
            <p:nvPr/>
          </p:nvGrpSpPr>
          <p:grpSpPr>
            <a:xfrm>
              <a:off x="3375375" y="2433678"/>
              <a:ext cx="3526315" cy="392685"/>
              <a:chOff x="3149971" y="3290572"/>
              <a:chExt cx="3526315" cy="392685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D41C761-791F-41A2-BE45-357D810E63A0}"/>
                  </a:ext>
                </a:extLst>
              </p:cNvPr>
              <p:cNvGrpSpPr/>
              <p:nvPr/>
            </p:nvGrpSpPr>
            <p:grpSpPr>
              <a:xfrm>
                <a:off x="3149971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5070CD61-E9F7-4857-9683-E256B757FE6B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C4ADE297-B54C-4F98-9553-724E2E7E328F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4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9CCB4B0-C1B1-4A91-9DA0-7455A0323155}"/>
                  </a:ext>
                </a:extLst>
              </p:cNvPr>
              <p:cNvGrpSpPr/>
              <p:nvPr/>
            </p:nvGrpSpPr>
            <p:grpSpPr>
              <a:xfrm>
                <a:off x="4790940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2159599B-D907-420E-B349-FCD8565A4A4F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2A61BE8E-BE90-4907-899D-BDBBE6880F1D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36C3B35-E31D-4BC3-AB91-B6F48E5C7667}"/>
                  </a:ext>
                </a:extLst>
              </p:cNvPr>
              <p:cNvGrpSpPr/>
              <p:nvPr/>
            </p:nvGrpSpPr>
            <p:grpSpPr>
              <a:xfrm>
                <a:off x="6389766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69" name="Isosceles Triangle 68">
                  <a:extLst>
                    <a:ext uri="{FF2B5EF4-FFF2-40B4-BE49-F238E27FC236}">
                      <a16:creationId xmlns:a16="http://schemas.microsoft.com/office/drawing/2014/main" id="{DBFCBC49-281B-4A22-9997-FA48254AD082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A96CCD7C-CDC0-49FD-B63B-2576129531B5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ACA5EB8-42E6-4753-8A41-B034E04165AB}"/>
                  </a:ext>
                </a:extLst>
              </p:cNvPr>
              <p:cNvGrpSpPr/>
              <p:nvPr/>
            </p:nvGrpSpPr>
            <p:grpSpPr>
              <a:xfrm>
                <a:off x="5595409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23DD3AA4-1108-46E4-A64A-F5625111DF25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956F6210-CF42-4417-8B12-EC04E4050F8A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D8F553A-85C0-4BBC-8E13-951704F97626}"/>
                  </a:ext>
                </a:extLst>
              </p:cNvPr>
              <p:cNvGrpSpPr/>
              <p:nvPr/>
            </p:nvGrpSpPr>
            <p:grpSpPr>
              <a:xfrm>
                <a:off x="3996583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DD317792-D335-4D82-94AF-730E78850ACE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BE59CCC6-1241-40AB-98B8-92204DE22143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6DC1B8B-4025-4606-825F-DBB1854BE0EA}"/>
                </a:ext>
              </a:extLst>
            </p:cNvPr>
            <p:cNvGrpSpPr/>
            <p:nvPr/>
          </p:nvGrpSpPr>
          <p:grpSpPr>
            <a:xfrm>
              <a:off x="3054328" y="2844459"/>
              <a:ext cx="3526315" cy="392685"/>
              <a:chOff x="3149971" y="3290572"/>
              <a:chExt cx="3526315" cy="39268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F8672AC-D2C4-4407-9730-23EF4802B9EC}"/>
                  </a:ext>
                </a:extLst>
              </p:cNvPr>
              <p:cNvGrpSpPr/>
              <p:nvPr/>
            </p:nvGrpSpPr>
            <p:grpSpPr>
              <a:xfrm>
                <a:off x="3149971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6D37F3B7-8DD8-4D41-B499-259E14B1078D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9C9E19B2-86B3-41DF-AA4E-49093BA60E8E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4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6BAABF0-037F-4B70-A6F2-A864C305E1DA}"/>
                  </a:ext>
                </a:extLst>
              </p:cNvPr>
              <p:cNvGrpSpPr/>
              <p:nvPr/>
            </p:nvGrpSpPr>
            <p:grpSpPr>
              <a:xfrm>
                <a:off x="4790940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6996485F-DA07-4B6D-BCB1-CBF8F9E2A2C8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419EDB21-CD12-4D26-AFEC-267F79695AAB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B5DF7F2-6F2C-4468-824A-BB1DDCE0D1B5}"/>
                  </a:ext>
                </a:extLst>
              </p:cNvPr>
              <p:cNvGrpSpPr/>
              <p:nvPr/>
            </p:nvGrpSpPr>
            <p:grpSpPr>
              <a:xfrm>
                <a:off x="6389766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7A894C6E-F5C0-4775-8ABE-24FA0B9EA2CD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42540D81-8334-4C67-92F7-C8878922A081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66F362B-6713-43C2-B455-017502C79EE3}"/>
                  </a:ext>
                </a:extLst>
              </p:cNvPr>
              <p:cNvGrpSpPr/>
              <p:nvPr/>
            </p:nvGrpSpPr>
            <p:grpSpPr>
              <a:xfrm>
                <a:off x="5595409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4190EEC7-08D3-4368-B514-4FB091680A88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AC187676-78C9-45F1-AEB7-16ECD97EC6F2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562B06B-BBC7-4686-8E2B-68B65A5B829C}"/>
                  </a:ext>
                </a:extLst>
              </p:cNvPr>
              <p:cNvGrpSpPr/>
              <p:nvPr/>
            </p:nvGrpSpPr>
            <p:grpSpPr>
              <a:xfrm>
                <a:off x="3996583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FB8B4928-8F42-46BD-A2DC-E149B09C19D6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3EBD878D-C704-4451-80AF-F37F455A89A6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38C976-07FB-40BA-884D-8FA04F987FC0}"/>
                </a:ext>
              </a:extLst>
            </p:cNvPr>
            <p:cNvGrpSpPr/>
            <p:nvPr/>
          </p:nvGrpSpPr>
          <p:grpSpPr>
            <a:xfrm>
              <a:off x="3375375" y="3292105"/>
              <a:ext cx="3526315" cy="392685"/>
              <a:chOff x="3149971" y="3290572"/>
              <a:chExt cx="3526315" cy="39268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CFB78B3-0AFC-4BAF-8A93-5A4E37A6D828}"/>
                  </a:ext>
                </a:extLst>
              </p:cNvPr>
              <p:cNvGrpSpPr/>
              <p:nvPr/>
            </p:nvGrpSpPr>
            <p:grpSpPr>
              <a:xfrm>
                <a:off x="3149971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5F47B0CD-33BB-4028-8A00-EF55C9F957D3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562D9155-350C-4BEC-9158-EDB8CCD30849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4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67ABBC8-24D9-4A76-BF56-B9CE98DCD23F}"/>
                  </a:ext>
                </a:extLst>
              </p:cNvPr>
              <p:cNvGrpSpPr/>
              <p:nvPr/>
            </p:nvGrpSpPr>
            <p:grpSpPr>
              <a:xfrm>
                <a:off x="4790940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0471B9E0-4DDE-4FD8-A437-A1FE7867FC96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7A988EE7-3CE3-449E-878D-AF840ADFB87D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57B5C35-CFD5-4F57-9E4D-8A11E83C348A}"/>
                  </a:ext>
                </a:extLst>
              </p:cNvPr>
              <p:cNvGrpSpPr/>
              <p:nvPr/>
            </p:nvGrpSpPr>
            <p:grpSpPr>
              <a:xfrm>
                <a:off x="6389766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5C560526-C2C8-4A26-BF5F-67FA2C53DF3D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7106922D-142F-4D10-A64B-7DEA0716D36E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F30794B-45CF-4868-B020-8723096EAB94}"/>
                  </a:ext>
                </a:extLst>
              </p:cNvPr>
              <p:cNvGrpSpPr/>
              <p:nvPr/>
            </p:nvGrpSpPr>
            <p:grpSpPr>
              <a:xfrm>
                <a:off x="5595409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B7D80C0F-D187-47F1-8237-2BE883699E47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DF0DBCF0-E9A0-4EF2-8FE8-EA8CA0E9D591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FECD6C9-DF63-4A44-B320-AD9DA0A66866}"/>
                  </a:ext>
                </a:extLst>
              </p:cNvPr>
              <p:cNvGrpSpPr/>
              <p:nvPr/>
            </p:nvGrpSpPr>
            <p:grpSpPr>
              <a:xfrm>
                <a:off x="3996583" y="3290572"/>
                <a:ext cx="286520" cy="392685"/>
                <a:chOff x="1211848" y="2731230"/>
                <a:chExt cx="864096" cy="1296144"/>
              </a:xfrm>
              <a:solidFill>
                <a:srgbClr val="003A5D"/>
              </a:solidFill>
              <a:effectLst>
                <a:outerShdw blurRad="114300" dist="88900" dir="8100000" algn="tr" rotWithShape="0">
                  <a:prstClr val="black">
                    <a:alpha val="36000"/>
                  </a:prstClr>
                </a:outerShdw>
              </a:effectLst>
            </p:grpSpPr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3BEDB61-9C29-4700-9559-DD3822758BB9}"/>
                    </a:ext>
                  </a:extLst>
                </p:cNvPr>
                <p:cNvSpPr/>
                <p:nvPr/>
              </p:nvSpPr>
              <p:spPr>
                <a:xfrm rot="5400000">
                  <a:off x="995824" y="2947254"/>
                  <a:ext cx="1296144" cy="864096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6BF8D383-C206-40F9-A70D-04B4A65E26BD}"/>
                    </a:ext>
                  </a:extLst>
                </p:cNvPr>
                <p:cNvSpPr/>
                <p:nvPr/>
              </p:nvSpPr>
              <p:spPr>
                <a:xfrm rot="16200000">
                  <a:off x="1109893" y="3177762"/>
                  <a:ext cx="611736" cy="407825"/>
                </a:xfrm>
                <a:prstGeom prst="triangle">
                  <a:avLst/>
                </a:prstGeom>
                <a:grpFill/>
                <a:ln w="28575" cap="flat" cmpd="sng" algn="ctr">
                  <a:solidFill>
                    <a:srgbClr val="F5CD23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9C5438E-1496-4426-A212-69A85082CD90}"/>
                </a:ext>
              </a:extLst>
            </p:cNvPr>
            <p:cNvSpPr/>
            <p:nvPr/>
          </p:nvSpPr>
          <p:spPr>
            <a:xfrm>
              <a:off x="7132047" y="2911908"/>
              <a:ext cx="641955" cy="300139"/>
            </a:xfrm>
            <a:prstGeom prst="roundRect">
              <a:avLst/>
            </a:prstGeom>
            <a:solidFill>
              <a:srgbClr val="003A5D"/>
            </a:solidFill>
            <a:ln w="28575" cap="flat" cmpd="sng" algn="ctr">
              <a:noFill/>
              <a:prstDash val="solid"/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sz="1400" kern="0" dirty="0">
                  <a:solidFill>
                    <a:srgbClr val="FFFFFF"/>
                  </a:solidFill>
                  <a:latin typeface="Calibri"/>
                </a:rPr>
                <a:t>CM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277259D-F6A8-4777-86FF-8CEB7BC3B2ED}"/>
                </a:ext>
              </a:extLst>
            </p:cNvPr>
            <p:cNvSpPr/>
            <p:nvPr/>
          </p:nvSpPr>
          <p:spPr>
            <a:xfrm>
              <a:off x="1380011" y="2676294"/>
              <a:ext cx="641955" cy="300139"/>
            </a:xfrm>
            <a:prstGeom prst="roundRect">
              <a:avLst/>
            </a:prstGeom>
            <a:solidFill>
              <a:srgbClr val="003A5D"/>
            </a:solidFill>
            <a:ln w="28575" cap="flat" cmpd="sng" algn="ctr">
              <a:noFill/>
              <a:prstDash val="solid"/>
            </a:ln>
            <a:effectLst>
              <a:outerShdw blurRad="114300" dist="88900" dir="8100000" algn="tr" rotWithShape="0">
                <a:prstClr val="black">
                  <a:alpha val="36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FFFFFF"/>
                  </a:solidFill>
                  <a:latin typeface="Calibri"/>
                </a:rPr>
                <a:t>RPD</a:t>
              </a:r>
              <a:endParaRPr lang="en-GB" sz="14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4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A628-E1DD-49A9-82D7-A3D4218F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(from -4°F to 140°F 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37B08-2CCF-452F-9041-96063FE45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5</a:t>
            </a:fld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691E10-8A27-4849-8785-95A236F39AEB}"/>
              </a:ext>
            </a:extLst>
          </p:cNvPr>
          <p:cNvCxnSpPr>
            <a:cxnSpLocks/>
          </p:cNvCxnSpPr>
          <p:nvPr/>
        </p:nvCxnSpPr>
        <p:spPr>
          <a:xfrm>
            <a:off x="1578419" y="2368818"/>
            <a:ext cx="6889030" cy="0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017C89-9FFB-414E-85BE-6CCDD2DDBDCE}"/>
              </a:ext>
            </a:extLst>
          </p:cNvPr>
          <p:cNvSpPr txBox="1"/>
          <p:nvPr/>
        </p:nvSpPr>
        <p:spPr>
          <a:xfrm>
            <a:off x="2652920" y="2048215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17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A7EEB-422F-4EE4-A01F-3058C0BA5DD1}"/>
              </a:ext>
            </a:extLst>
          </p:cNvPr>
          <p:cNvSpPr txBox="1"/>
          <p:nvPr/>
        </p:nvSpPr>
        <p:spPr>
          <a:xfrm>
            <a:off x="4039658" y="2048215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20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F136-669A-4BB4-BAC9-DAEB607ACC89}"/>
              </a:ext>
            </a:extLst>
          </p:cNvPr>
          <p:cNvSpPr txBox="1"/>
          <p:nvPr/>
        </p:nvSpPr>
        <p:spPr>
          <a:xfrm>
            <a:off x="5401482" y="2048215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26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EF06C-CE1D-4D1C-9984-294CB0ADA364}"/>
              </a:ext>
            </a:extLst>
          </p:cNvPr>
          <p:cNvSpPr txBox="1"/>
          <p:nvPr/>
        </p:nvSpPr>
        <p:spPr>
          <a:xfrm>
            <a:off x="6749045" y="2029340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23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C94D92-309F-4ADA-A442-DC44DA714D47}"/>
              </a:ext>
            </a:extLst>
          </p:cNvPr>
          <p:cNvCxnSpPr>
            <a:cxnSpLocks/>
          </p:cNvCxnSpPr>
          <p:nvPr/>
        </p:nvCxnSpPr>
        <p:spPr>
          <a:xfrm>
            <a:off x="1109198" y="3377919"/>
            <a:ext cx="7415198" cy="0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155347-E28C-42F8-848E-B4FEC5692A71}"/>
              </a:ext>
            </a:extLst>
          </p:cNvPr>
          <p:cNvGrpSpPr/>
          <p:nvPr/>
        </p:nvGrpSpPr>
        <p:grpSpPr>
          <a:xfrm>
            <a:off x="2197333" y="2013775"/>
            <a:ext cx="476652" cy="714978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36F3F5D-C475-4EF3-8114-EF9221DEB5D1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0F44B31-169D-4BE0-8227-18538D391260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4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EF1197-2630-43F8-9080-712283383BE7}"/>
              </a:ext>
            </a:extLst>
          </p:cNvPr>
          <p:cNvGrpSpPr/>
          <p:nvPr/>
        </p:nvGrpSpPr>
        <p:grpSpPr>
          <a:xfrm>
            <a:off x="4927235" y="2013775"/>
            <a:ext cx="476652" cy="714978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80DA96D-845F-472E-A540-C53B3542CCEF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E0764B0-90EF-4FCE-9EBB-B2FC4D04580D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89D1D7-54C3-4F59-BF9A-FD92E2573C67}"/>
              </a:ext>
            </a:extLst>
          </p:cNvPr>
          <p:cNvGrpSpPr/>
          <p:nvPr/>
        </p:nvGrpSpPr>
        <p:grpSpPr>
          <a:xfrm>
            <a:off x="7656702" y="2026798"/>
            <a:ext cx="476652" cy="714978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35668FD-9B53-4937-90EE-CCBF85D89971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777B40D-234E-4260-A712-DCD1FFE547B2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22A6D-9E0D-4943-8306-8A1886C324DF}"/>
              </a:ext>
            </a:extLst>
          </p:cNvPr>
          <p:cNvGrpSpPr/>
          <p:nvPr/>
        </p:nvGrpSpPr>
        <p:grpSpPr>
          <a:xfrm>
            <a:off x="3596648" y="2013774"/>
            <a:ext cx="476652" cy="714978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7994BE4-7353-47B4-A8B8-420CFDDA31D8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87A9A06-15A0-44E0-A647-919162098723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46D163-5850-4719-AB7D-CD8FA3B38075}"/>
              </a:ext>
            </a:extLst>
          </p:cNvPr>
          <p:cNvGrpSpPr/>
          <p:nvPr/>
        </p:nvGrpSpPr>
        <p:grpSpPr>
          <a:xfrm>
            <a:off x="6333792" y="2034341"/>
            <a:ext cx="476652" cy="714978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78912D1-240D-4ECC-BC8D-D9A9538E7D3D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B640E52-B0BF-4104-9DFD-FC91AC2DA5B0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93FFAA-72F8-44BE-A695-4158B134DAB4}"/>
              </a:ext>
            </a:extLst>
          </p:cNvPr>
          <p:cNvCxnSpPr>
            <a:cxnSpLocks/>
          </p:cNvCxnSpPr>
          <p:nvPr/>
        </p:nvCxnSpPr>
        <p:spPr>
          <a:xfrm flipH="1">
            <a:off x="8519441" y="2384119"/>
            <a:ext cx="1554" cy="1005385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6F6095-85B5-435A-A692-65FFF67F9400}"/>
              </a:ext>
            </a:extLst>
          </p:cNvPr>
          <p:cNvCxnSpPr>
            <a:cxnSpLocks/>
          </p:cNvCxnSpPr>
          <p:nvPr/>
        </p:nvCxnSpPr>
        <p:spPr>
          <a:xfrm flipH="1">
            <a:off x="1117169" y="2375982"/>
            <a:ext cx="1554" cy="1005385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F33960F-7917-46CA-8347-475310204576}"/>
              </a:ext>
            </a:extLst>
          </p:cNvPr>
          <p:cNvSpPr/>
          <p:nvPr/>
        </p:nvSpPr>
        <p:spPr>
          <a:xfrm>
            <a:off x="596654" y="1816540"/>
            <a:ext cx="1008352" cy="1097042"/>
          </a:xfrm>
          <a:prstGeom prst="roundRect">
            <a:avLst/>
          </a:prstGeom>
          <a:solidFill>
            <a:srgbClr val="003A5D"/>
          </a:solidFill>
          <a:ln w="28575" cap="flat" cmpd="sng" algn="ctr">
            <a:noFill/>
            <a:prstDash val="solid"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GB" sz="1600" kern="0" dirty="0">
                <a:solidFill>
                  <a:srgbClr val="FFFFFF"/>
                </a:solidFill>
                <a:latin typeface="Calibri"/>
              </a:rPr>
              <a:t>Network</a:t>
            </a:r>
          </a:p>
          <a:p>
            <a:pPr algn="ctr" defTabSz="914400"/>
            <a:r>
              <a:rPr lang="en-GB" sz="1600" kern="0" dirty="0">
                <a:solidFill>
                  <a:srgbClr val="FFFFFF"/>
                </a:solidFill>
                <a:latin typeface="Calibri"/>
              </a:rPr>
              <a:t>Analyzer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432313-1874-4995-A19A-D1869D66465D}"/>
              </a:ext>
            </a:extLst>
          </p:cNvPr>
          <p:cNvSpPr/>
          <p:nvPr/>
        </p:nvSpPr>
        <p:spPr>
          <a:xfrm>
            <a:off x="8444730" y="2297506"/>
            <a:ext cx="144000" cy="144000"/>
          </a:xfrm>
          <a:prstGeom prst="ellipse">
            <a:avLst/>
          </a:prstGeom>
          <a:solidFill>
            <a:srgbClr val="3DAF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A4E03-B244-472C-8198-FCBA50DE4BEE}"/>
              </a:ext>
            </a:extLst>
          </p:cNvPr>
          <p:cNvSpPr txBox="1"/>
          <p:nvPr/>
        </p:nvSpPr>
        <p:spPr>
          <a:xfrm>
            <a:off x="1821603" y="1431341"/>
            <a:ext cx="1909208" cy="369332"/>
          </a:xfrm>
          <a:prstGeom prst="rect">
            <a:avLst/>
          </a:prstGeom>
          <a:solidFill>
            <a:srgbClr val="03385C"/>
          </a:solidFill>
          <a:ln w="381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Chamber</a:t>
            </a:r>
            <a:endParaRPr lang="en-US" dirty="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7EC1BE-F728-4CDD-AF21-2C9A68A34436}"/>
              </a:ext>
            </a:extLst>
          </p:cNvPr>
          <p:cNvSpPr/>
          <p:nvPr/>
        </p:nvSpPr>
        <p:spPr>
          <a:xfrm>
            <a:off x="1837292" y="1447240"/>
            <a:ext cx="6493907" cy="1734110"/>
          </a:xfrm>
          <a:prstGeom prst="rect">
            <a:avLst/>
          </a:prstGeom>
          <a:noFill/>
          <a:ln w="38100" cap="flat" cmpd="sng" algn="ctr">
            <a:solidFill>
              <a:srgbClr val="03385C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358BCE-5FE0-4744-9E34-A0C4AEBBFD51}"/>
              </a:ext>
            </a:extLst>
          </p:cNvPr>
          <p:cNvSpPr/>
          <p:nvPr/>
        </p:nvSpPr>
        <p:spPr>
          <a:xfrm>
            <a:off x="616222" y="4032092"/>
            <a:ext cx="7972507" cy="316715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Coax: 100 ft = 2.83 dB @ 1.2 GHz, 100 ft = 1.07 dB @ 204 MHz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8D66A0-2347-4D70-8E6C-8381BDC36106}"/>
              </a:ext>
            </a:extLst>
          </p:cNvPr>
          <p:cNvCxnSpPr>
            <a:cxnSpLocks/>
          </p:cNvCxnSpPr>
          <p:nvPr/>
        </p:nvCxnSpPr>
        <p:spPr>
          <a:xfrm flipV="1">
            <a:off x="2441348" y="2675671"/>
            <a:ext cx="0" cy="1199453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064F61-C9F7-48F8-9489-56304480DD31}"/>
              </a:ext>
            </a:extLst>
          </p:cNvPr>
          <p:cNvCxnSpPr>
            <a:cxnSpLocks/>
          </p:cNvCxnSpPr>
          <p:nvPr/>
        </p:nvCxnSpPr>
        <p:spPr>
          <a:xfrm flipV="1">
            <a:off x="3821613" y="2675671"/>
            <a:ext cx="0" cy="1199453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83B0E2-04B4-450C-8A1D-2FF0108456BB}"/>
              </a:ext>
            </a:extLst>
          </p:cNvPr>
          <p:cNvCxnSpPr>
            <a:cxnSpLocks/>
          </p:cNvCxnSpPr>
          <p:nvPr/>
        </p:nvCxnSpPr>
        <p:spPr>
          <a:xfrm flipV="1">
            <a:off x="5161498" y="2694546"/>
            <a:ext cx="0" cy="1199453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A0A976A-02E8-42D8-AC83-84FE222B1BB0}"/>
              </a:ext>
            </a:extLst>
          </p:cNvPr>
          <p:cNvCxnSpPr>
            <a:cxnSpLocks/>
          </p:cNvCxnSpPr>
          <p:nvPr/>
        </p:nvCxnSpPr>
        <p:spPr>
          <a:xfrm flipV="1">
            <a:off x="6568055" y="2694546"/>
            <a:ext cx="0" cy="1199453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99F7A40-EE69-42F4-9274-29D26390CCFD}"/>
              </a:ext>
            </a:extLst>
          </p:cNvPr>
          <p:cNvCxnSpPr>
            <a:cxnSpLocks/>
          </p:cNvCxnSpPr>
          <p:nvPr/>
        </p:nvCxnSpPr>
        <p:spPr>
          <a:xfrm flipV="1">
            <a:off x="7881667" y="2694546"/>
            <a:ext cx="0" cy="1199453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3B21D78-143C-408A-AB55-EFF93CE2FA65}"/>
              </a:ext>
            </a:extLst>
          </p:cNvPr>
          <p:cNvSpPr/>
          <p:nvPr/>
        </p:nvSpPr>
        <p:spPr>
          <a:xfrm>
            <a:off x="616222" y="3651870"/>
            <a:ext cx="7972508" cy="316715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Note: Internal (but not external) temperature compensation always on</a:t>
            </a:r>
          </a:p>
        </p:txBody>
      </p:sp>
    </p:spTree>
    <p:extLst>
      <p:ext uri="{BB962C8B-B14F-4D97-AF65-F5344CB8AC3E}">
        <p14:creationId xmlns:p14="http://schemas.microsoft.com/office/powerpoint/2010/main" val="344230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frequency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6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DBB853-D505-42EE-9E0B-1A947CE7D233}"/>
              </a:ext>
            </a:extLst>
          </p:cNvPr>
          <p:cNvGrpSpPr/>
          <p:nvPr/>
        </p:nvGrpSpPr>
        <p:grpSpPr>
          <a:xfrm>
            <a:off x="457200" y="1203598"/>
            <a:ext cx="8429843" cy="3181978"/>
            <a:chOff x="107504" y="1154413"/>
            <a:chExt cx="9036497" cy="33688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936CC7-8D19-4CE7-ABFC-1428E695FC8D}"/>
                </a:ext>
              </a:extLst>
            </p:cNvPr>
            <p:cNvCxnSpPr/>
            <p:nvPr/>
          </p:nvCxnSpPr>
          <p:spPr>
            <a:xfrm flipV="1">
              <a:off x="776494" y="1318473"/>
              <a:ext cx="0" cy="2863047"/>
            </a:xfrm>
            <a:prstGeom prst="line">
              <a:avLst/>
            </a:prstGeom>
            <a:noFill/>
            <a:ln w="44450" cap="rnd" cmpd="sng" algn="ctr">
              <a:solidFill>
                <a:srgbClr val="003A5D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7C1739B-F1C3-4297-A77C-3F57E9130BB7}"/>
                </a:ext>
              </a:extLst>
            </p:cNvPr>
            <p:cNvCxnSpPr/>
            <p:nvPr/>
          </p:nvCxnSpPr>
          <p:spPr>
            <a:xfrm flipV="1">
              <a:off x="1043608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D1D5B7-61AF-4A3C-829C-89BAEEB796B6}"/>
                </a:ext>
              </a:extLst>
            </p:cNvPr>
            <p:cNvCxnSpPr/>
            <p:nvPr/>
          </p:nvCxnSpPr>
          <p:spPr>
            <a:xfrm flipV="1">
              <a:off x="776494" y="4178380"/>
              <a:ext cx="6565877" cy="6077"/>
            </a:xfrm>
            <a:prstGeom prst="straightConnector1">
              <a:avLst/>
            </a:prstGeom>
            <a:noFill/>
            <a:ln w="44450" cap="rnd" cmpd="sng" algn="ctr">
              <a:solidFill>
                <a:srgbClr val="003A5D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042542-AD2F-463E-8AD6-8B3E10E08438}"/>
                </a:ext>
              </a:extLst>
            </p:cNvPr>
            <p:cNvCxnSpPr/>
            <p:nvPr/>
          </p:nvCxnSpPr>
          <p:spPr>
            <a:xfrm flipV="1">
              <a:off x="1375728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D03F7D-42BF-41EF-8A67-E6945909CA83}"/>
                </a:ext>
              </a:extLst>
            </p:cNvPr>
            <p:cNvCxnSpPr/>
            <p:nvPr/>
          </p:nvCxnSpPr>
          <p:spPr>
            <a:xfrm flipV="1">
              <a:off x="1659042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A28412F-6F58-402D-8E4E-BB5E763B1EED}"/>
                </a:ext>
              </a:extLst>
            </p:cNvPr>
            <p:cNvCxnSpPr/>
            <p:nvPr/>
          </p:nvCxnSpPr>
          <p:spPr>
            <a:xfrm flipV="1">
              <a:off x="1940396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BDED3E-5065-4A7E-8D59-B3EB293C84ED}"/>
                </a:ext>
              </a:extLst>
            </p:cNvPr>
            <p:cNvCxnSpPr/>
            <p:nvPr/>
          </p:nvCxnSpPr>
          <p:spPr>
            <a:xfrm flipV="1">
              <a:off x="2237616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B0E10E5-EA2F-449A-B240-CBE866130E9F}"/>
                </a:ext>
              </a:extLst>
            </p:cNvPr>
            <p:cNvCxnSpPr/>
            <p:nvPr/>
          </p:nvCxnSpPr>
          <p:spPr>
            <a:xfrm flipV="1">
              <a:off x="2557984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027AD04-C083-49DC-AC55-3C233A513222}"/>
                </a:ext>
              </a:extLst>
            </p:cNvPr>
            <p:cNvCxnSpPr/>
            <p:nvPr/>
          </p:nvCxnSpPr>
          <p:spPr>
            <a:xfrm flipV="1">
              <a:off x="2852996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BB6F005-E57E-43AA-BA80-7ED139A73FC1}"/>
                </a:ext>
              </a:extLst>
            </p:cNvPr>
            <p:cNvCxnSpPr/>
            <p:nvPr/>
          </p:nvCxnSpPr>
          <p:spPr>
            <a:xfrm flipV="1">
              <a:off x="3143265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A853AB-DB42-4A16-B2DC-FFC7B0BB8F83}"/>
                </a:ext>
              </a:extLst>
            </p:cNvPr>
            <p:cNvCxnSpPr/>
            <p:nvPr/>
          </p:nvCxnSpPr>
          <p:spPr>
            <a:xfrm flipV="1">
              <a:off x="3440508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ACD306B-DD90-45AA-AA33-38E95CA2461F}"/>
                </a:ext>
              </a:extLst>
            </p:cNvPr>
            <p:cNvCxnSpPr/>
            <p:nvPr/>
          </p:nvCxnSpPr>
          <p:spPr>
            <a:xfrm flipV="1">
              <a:off x="3723791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D2187E-A19E-4492-A76D-F1EADBA6DB3D}"/>
                </a:ext>
              </a:extLst>
            </p:cNvPr>
            <p:cNvCxnSpPr/>
            <p:nvPr/>
          </p:nvCxnSpPr>
          <p:spPr>
            <a:xfrm flipV="1">
              <a:off x="4026064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68C141-CF82-4833-8BF2-003D2B93EE54}"/>
                </a:ext>
              </a:extLst>
            </p:cNvPr>
            <p:cNvCxnSpPr/>
            <p:nvPr/>
          </p:nvCxnSpPr>
          <p:spPr>
            <a:xfrm flipV="1">
              <a:off x="4328056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B1F06A-64C7-414E-996E-5FFE4D1401D7}"/>
                </a:ext>
              </a:extLst>
            </p:cNvPr>
            <p:cNvCxnSpPr/>
            <p:nvPr/>
          </p:nvCxnSpPr>
          <p:spPr>
            <a:xfrm flipV="1">
              <a:off x="4627840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084BD8-A5D7-4599-97C2-A43F14E95EF3}"/>
                </a:ext>
              </a:extLst>
            </p:cNvPr>
            <p:cNvCxnSpPr/>
            <p:nvPr/>
          </p:nvCxnSpPr>
          <p:spPr>
            <a:xfrm flipV="1">
              <a:off x="5215271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48F957-6225-4F18-B2FF-8E4471A6D168}"/>
                </a:ext>
              </a:extLst>
            </p:cNvPr>
            <p:cNvCxnSpPr/>
            <p:nvPr/>
          </p:nvCxnSpPr>
          <p:spPr>
            <a:xfrm flipV="1">
              <a:off x="5508104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3B19C72-93D0-4C3A-B9DF-E12191DA70D8}"/>
                </a:ext>
              </a:extLst>
            </p:cNvPr>
            <p:cNvCxnSpPr/>
            <p:nvPr/>
          </p:nvCxnSpPr>
          <p:spPr>
            <a:xfrm flipV="1">
              <a:off x="5814483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220E53A-DF26-43EB-BC29-4A2A4CA38C50}"/>
                </a:ext>
              </a:extLst>
            </p:cNvPr>
            <p:cNvCxnSpPr/>
            <p:nvPr/>
          </p:nvCxnSpPr>
          <p:spPr>
            <a:xfrm flipV="1">
              <a:off x="6100336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8D4379E-1A41-470C-ABC9-6A1B83C046EB}"/>
                </a:ext>
              </a:extLst>
            </p:cNvPr>
            <p:cNvCxnSpPr/>
            <p:nvPr/>
          </p:nvCxnSpPr>
          <p:spPr>
            <a:xfrm flipV="1">
              <a:off x="6402299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AE7216C-1E8D-4691-85B7-92B783F0CA7F}"/>
                </a:ext>
              </a:extLst>
            </p:cNvPr>
            <p:cNvCxnSpPr/>
            <p:nvPr/>
          </p:nvCxnSpPr>
          <p:spPr>
            <a:xfrm flipV="1">
              <a:off x="6688152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30BE3E4-7CF4-4476-A653-64BABF5B8C95}"/>
                </a:ext>
              </a:extLst>
            </p:cNvPr>
            <p:cNvCxnSpPr/>
            <p:nvPr/>
          </p:nvCxnSpPr>
          <p:spPr>
            <a:xfrm flipV="1">
              <a:off x="7010699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5AF6D1-81D6-4968-B4F7-580888636C91}"/>
                </a:ext>
              </a:extLst>
            </p:cNvPr>
            <p:cNvCxnSpPr/>
            <p:nvPr/>
          </p:nvCxnSpPr>
          <p:spPr>
            <a:xfrm flipV="1">
              <a:off x="7296552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3947F85-147B-4997-B3AD-489B730470AC}"/>
                </a:ext>
              </a:extLst>
            </p:cNvPr>
            <p:cNvCxnSpPr/>
            <p:nvPr/>
          </p:nvCxnSpPr>
          <p:spPr>
            <a:xfrm>
              <a:off x="686397" y="3911982"/>
              <a:ext cx="66047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C99D3C4-CA7C-4DB0-8A9B-5AA2B7B450FC}"/>
                </a:ext>
              </a:extLst>
            </p:cNvPr>
            <p:cNvCxnSpPr/>
            <p:nvPr/>
          </p:nvCxnSpPr>
          <p:spPr>
            <a:xfrm>
              <a:off x="686397" y="3615890"/>
              <a:ext cx="657879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F758DDF-AA1A-471A-887E-6F7B01DE3CCC}"/>
                </a:ext>
              </a:extLst>
            </p:cNvPr>
            <p:cNvCxnSpPr/>
            <p:nvPr/>
          </p:nvCxnSpPr>
          <p:spPr>
            <a:xfrm>
              <a:off x="686397" y="3335918"/>
              <a:ext cx="66047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F8F216-7B64-49F5-BD0F-D3B62E4A5811}"/>
                </a:ext>
              </a:extLst>
            </p:cNvPr>
            <p:cNvCxnSpPr/>
            <p:nvPr/>
          </p:nvCxnSpPr>
          <p:spPr>
            <a:xfrm>
              <a:off x="686396" y="3033926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2AF2EF-5729-41B1-A4B8-AED63790BA8F}"/>
                </a:ext>
              </a:extLst>
            </p:cNvPr>
            <p:cNvCxnSpPr/>
            <p:nvPr/>
          </p:nvCxnSpPr>
          <p:spPr>
            <a:xfrm>
              <a:off x="686396" y="2759854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172000A-B9E9-4603-AA75-557745279A43}"/>
                </a:ext>
              </a:extLst>
            </p:cNvPr>
            <p:cNvCxnSpPr/>
            <p:nvPr/>
          </p:nvCxnSpPr>
          <p:spPr>
            <a:xfrm>
              <a:off x="686396" y="2455654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BAF80DB-EA6A-4BA1-9DAE-C1F5D609CBCA}"/>
                </a:ext>
              </a:extLst>
            </p:cNvPr>
            <p:cNvCxnSpPr/>
            <p:nvPr/>
          </p:nvCxnSpPr>
          <p:spPr>
            <a:xfrm>
              <a:off x="686396" y="2190770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5268387-97EC-49DF-B520-4B5185221B3B}"/>
                </a:ext>
              </a:extLst>
            </p:cNvPr>
            <p:cNvCxnSpPr/>
            <p:nvPr/>
          </p:nvCxnSpPr>
          <p:spPr>
            <a:xfrm>
              <a:off x="686396" y="1879590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CEDC4DB-D803-4832-9F9F-861513B248A5}"/>
                </a:ext>
              </a:extLst>
            </p:cNvPr>
            <p:cNvCxnSpPr/>
            <p:nvPr/>
          </p:nvCxnSpPr>
          <p:spPr>
            <a:xfrm>
              <a:off x="686396" y="1605518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AB84BC-F9F9-4BAC-8EF5-5D784BA5AE60}"/>
                </a:ext>
              </a:extLst>
            </p:cNvPr>
            <p:cNvCxnSpPr/>
            <p:nvPr/>
          </p:nvCxnSpPr>
          <p:spPr>
            <a:xfrm>
              <a:off x="686396" y="1318473"/>
              <a:ext cx="6578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57FA0C1-4B6A-4457-93B5-4CD719BD3FF7}"/>
                </a:ext>
              </a:extLst>
            </p:cNvPr>
            <p:cNvCxnSpPr/>
            <p:nvPr/>
          </p:nvCxnSpPr>
          <p:spPr>
            <a:xfrm flipV="1">
              <a:off x="4932040" y="1317600"/>
              <a:ext cx="0" cy="2948400"/>
            </a:xfrm>
            <a:prstGeom prst="straightConnector1">
              <a:avLst/>
            </a:prstGeom>
            <a:noFill/>
            <a:ln w="19050" cap="flat" cmpd="sng" algn="ctr">
              <a:solidFill>
                <a:srgbClr val="C3C3BF">
                  <a:alpha val="53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EB090E-E779-4D75-848B-913D2CA60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248" y="1318473"/>
              <a:ext cx="0" cy="2845571"/>
            </a:xfrm>
            <a:prstGeom prst="line">
              <a:avLst/>
            </a:prstGeom>
            <a:noFill/>
            <a:ln w="34925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44E6E3-99AA-4505-8738-8AC3971BA479}"/>
                </a:ext>
              </a:extLst>
            </p:cNvPr>
            <p:cNvSpPr txBox="1"/>
            <p:nvPr/>
          </p:nvSpPr>
          <p:spPr>
            <a:xfrm>
              <a:off x="3022779" y="4249510"/>
              <a:ext cx="1840739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Frequency</a:t>
              </a: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 [MHz]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F12161-070C-4F8C-BEEA-AE6EE53E59E3}"/>
                </a:ext>
              </a:extLst>
            </p:cNvPr>
            <p:cNvSpPr txBox="1"/>
            <p:nvPr/>
          </p:nvSpPr>
          <p:spPr>
            <a:xfrm>
              <a:off x="827584" y="4249510"/>
              <a:ext cx="2231534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10            30          50          70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977A8D-97A2-40E9-A985-688A0076CA30}"/>
                </a:ext>
              </a:extLst>
            </p:cNvPr>
            <p:cNvSpPr txBox="1"/>
            <p:nvPr/>
          </p:nvSpPr>
          <p:spPr>
            <a:xfrm>
              <a:off x="5016188" y="4251985"/>
              <a:ext cx="2868175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150        170       190     204       220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0300FC-F31F-4CEF-9C4E-734F955E4232}"/>
                </a:ext>
              </a:extLst>
            </p:cNvPr>
            <p:cNvSpPr txBox="1"/>
            <p:nvPr/>
          </p:nvSpPr>
          <p:spPr>
            <a:xfrm>
              <a:off x="7596336" y="2815319"/>
              <a:ext cx="1478139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+140°F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1AFAA5-6B53-4308-B87A-C65477571A74}"/>
                </a:ext>
              </a:extLst>
            </p:cNvPr>
            <p:cNvSpPr txBox="1"/>
            <p:nvPr/>
          </p:nvSpPr>
          <p:spPr>
            <a:xfrm>
              <a:off x="7596337" y="2452790"/>
              <a:ext cx="1547664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+77°F </a:t>
              </a:r>
              <a:r>
                <a:rPr lang="fi-FI" sz="1200" kern="0" dirty="0">
                  <a:solidFill>
                    <a:srgbClr val="003A5D"/>
                  </a:solidFill>
                </a:rPr>
                <a:t>r</a:t>
              </a:r>
              <a:r>
                <a:rPr kumimoji="0" lang="fi-FI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eference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5EEEF7-4789-4118-9A33-9F8393B7D190}"/>
                </a:ext>
              </a:extLst>
            </p:cNvPr>
            <p:cNvSpPr txBox="1"/>
            <p:nvPr/>
          </p:nvSpPr>
          <p:spPr>
            <a:xfrm>
              <a:off x="7596337" y="2089034"/>
              <a:ext cx="1384319" cy="2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-4°F</a:t>
              </a:r>
              <a:endPara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63256C-3CC8-497E-93D2-57047C92EC7B}"/>
                </a:ext>
              </a:extLst>
            </p:cNvPr>
            <p:cNvSpPr/>
            <p:nvPr/>
          </p:nvSpPr>
          <p:spPr>
            <a:xfrm>
              <a:off x="7476517" y="2166165"/>
              <a:ext cx="144016" cy="193151"/>
            </a:xfrm>
            <a:prstGeom prst="rect">
              <a:avLst/>
            </a:prstGeom>
            <a:solidFill>
              <a:srgbClr val="F5CD23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03793EB-3528-4347-B3C4-955CC09D1A37}"/>
                </a:ext>
              </a:extLst>
            </p:cNvPr>
            <p:cNvSpPr/>
            <p:nvPr/>
          </p:nvSpPr>
          <p:spPr>
            <a:xfrm>
              <a:off x="7476517" y="2539215"/>
              <a:ext cx="144016" cy="193151"/>
            </a:xfrm>
            <a:prstGeom prst="rect">
              <a:avLst/>
            </a:prstGeom>
            <a:solidFill>
              <a:srgbClr val="3DAF00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3FDD3F-A138-4031-B197-982E9C46318D}"/>
                </a:ext>
              </a:extLst>
            </p:cNvPr>
            <p:cNvSpPr/>
            <p:nvPr/>
          </p:nvSpPr>
          <p:spPr>
            <a:xfrm>
              <a:off x="7476517" y="2883727"/>
              <a:ext cx="144016" cy="193151"/>
            </a:xfrm>
            <a:prstGeom prst="rect">
              <a:avLst/>
            </a:prstGeom>
            <a:solidFill>
              <a:srgbClr val="FF3333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raphic 17">
              <a:extLst>
                <a:ext uri="{FF2B5EF4-FFF2-40B4-BE49-F238E27FC236}">
                  <a16:creationId xmlns:a16="http://schemas.microsoft.com/office/drawing/2014/main" id="{526EF7FC-4E3B-4C93-BC6E-35996A33E049}"/>
                </a:ext>
              </a:extLst>
            </p:cNvPr>
            <p:cNvSpPr/>
            <p:nvPr/>
          </p:nvSpPr>
          <p:spPr>
            <a:xfrm>
              <a:off x="912207" y="1457848"/>
              <a:ext cx="6172802" cy="2713449"/>
            </a:xfrm>
            <a:custGeom>
              <a:avLst/>
              <a:gdLst>
                <a:gd name="connsiteX0" fmla="*/ 6172802 w 6172802"/>
                <a:gd name="connsiteY0" fmla="*/ 2713449 h 2713449"/>
                <a:gd name="connsiteX1" fmla="*/ 6114419 w 6172802"/>
                <a:gd name="connsiteY1" fmla="*/ 1481095 h 2713449"/>
                <a:gd name="connsiteX2" fmla="*/ 6065381 w 6172802"/>
                <a:gd name="connsiteY2" fmla="*/ 860664 h 2713449"/>
                <a:gd name="connsiteX3" fmla="*/ 6039759 w 6172802"/>
                <a:gd name="connsiteY3" fmla="*/ 532069 h 2713449"/>
                <a:gd name="connsiteX4" fmla="*/ 6003217 w 6172802"/>
                <a:gd name="connsiteY4" fmla="*/ 282443 h 2713449"/>
                <a:gd name="connsiteX5" fmla="*/ 5974446 w 6172802"/>
                <a:gd name="connsiteY5" fmla="*/ 104351 h 2713449"/>
                <a:gd name="connsiteX6" fmla="*/ 5937063 w 6172802"/>
                <a:gd name="connsiteY6" fmla="*/ 8861 h 2713449"/>
                <a:gd name="connsiteX7" fmla="*/ 5863033 w 6172802"/>
                <a:gd name="connsiteY7" fmla="*/ 23 h 2713449"/>
                <a:gd name="connsiteX8" fmla="*/ 5858623 w 6172802"/>
                <a:gd name="connsiteY8" fmla="*/ 1758 h 2713449"/>
                <a:gd name="connsiteX9" fmla="*/ 5804860 w 6172802"/>
                <a:gd name="connsiteY9" fmla="*/ 75192 h 2713449"/>
                <a:gd name="connsiteX10" fmla="*/ 5761282 w 6172802"/>
                <a:gd name="connsiteY10" fmla="*/ 131775 h 2713449"/>
                <a:gd name="connsiteX11" fmla="*/ 5758447 w 6172802"/>
                <a:gd name="connsiteY11" fmla="*/ 135905 h 2713449"/>
                <a:gd name="connsiteX12" fmla="*/ 5726000 w 6172802"/>
                <a:gd name="connsiteY12" fmla="*/ 189514 h 2713449"/>
                <a:gd name="connsiteX13" fmla="*/ 5723165 w 6172802"/>
                <a:gd name="connsiteY13" fmla="*/ 193644 h 2713449"/>
                <a:gd name="connsiteX14" fmla="*/ 5695968 w 6172802"/>
                <a:gd name="connsiteY14" fmla="*/ 228172 h 2713449"/>
                <a:gd name="connsiteX15" fmla="*/ 5692923 w 6172802"/>
                <a:gd name="connsiteY15" fmla="*/ 232220 h 2713449"/>
                <a:gd name="connsiteX16" fmla="*/ 5665621 w 6172802"/>
                <a:gd name="connsiteY16" fmla="*/ 268565 h 2713449"/>
                <a:gd name="connsiteX17" fmla="*/ 5662996 w 6172802"/>
                <a:gd name="connsiteY17" fmla="*/ 272778 h 2713449"/>
                <a:gd name="connsiteX18" fmla="*/ 5639580 w 6172802"/>
                <a:gd name="connsiteY18" fmla="*/ 317136 h 2713449"/>
                <a:gd name="connsiteX19" fmla="*/ 5636640 w 6172802"/>
                <a:gd name="connsiteY19" fmla="*/ 321183 h 2713449"/>
                <a:gd name="connsiteX20" fmla="*/ 5606398 w 6172802"/>
                <a:gd name="connsiteY20" fmla="*/ 352325 h 2713449"/>
                <a:gd name="connsiteX21" fmla="*/ 5603038 w 6172802"/>
                <a:gd name="connsiteY21" fmla="*/ 356207 h 2713449"/>
                <a:gd name="connsiteX22" fmla="*/ 5569961 w 6172802"/>
                <a:gd name="connsiteY22" fmla="*/ 398995 h 2713449"/>
                <a:gd name="connsiteX23" fmla="*/ 5566495 w 6172802"/>
                <a:gd name="connsiteY23" fmla="*/ 402795 h 2713449"/>
                <a:gd name="connsiteX24" fmla="*/ 5550430 w 6172802"/>
                <a:gd name="connsiteY24" fmla="*/ 418407 h 2713449"/>
                <a:gd name="connsiteX25" fmla="*/ 5546859 w 6172802"/>
                <a:gd name="connsiteY25" fmla="*/ 422124 h 2713449"/>
                <a:gd name="connsiteX26" fmla="*/ 5522183 w 6172802"/>
                <a:gd name="connsiteY26" fmla="*/ 450375 h 2713449"/>
                <a:gd name="connsiteX27" fmla="*/ 5518612 w 6172802"/>
                <a:gd name="connsiteY27" fmla="*/ 454174 h 2713449"/>
                <a:gd name="connsiteX28" fmla="*/ 5501287 w 6172802"/>
                <a:gd name="connsiteY28" fmla="*/ 471604 h 2713449"/>
                <a:gd name="connsiteX29" fmla="*/ 5496876 w 6172802"/>
                <a:gd name="connsiteY29" fmla="*/ 474660 h 2713449"/>
                <a:gd name="connsiteX30" fmla="*/ 5478605 w 6172802"/>
                <a:gd name="connsiteY30" fmla="*/ 483251 h 2713449"/>
                <a:gd name="connsiteX31" fmla="*/ 5475035 w 6172802"/>
                <a:gd name="connsiteY31" fmla="*/ 486637 h 2713449"/>
                <a:gd name="connsiteX32" fmla="*/ 5464219 w 6172802"/>
                <a:gd name="connsiteY32" fmla="*/ 510675 h 2713449"/>
                <a:gd name="connsiteX33" fmla="*/ 5460754 w 6172802"/>
                <a:gd name="connsiteY33" fmla="*/ 514144 h 2713449"/>
                <a:gd name="connsiteX34" fmla="*/ 5437653 w 6172802"/>
                <a:gd name="connsiteY34" fmla="*/ 523891 h 2713449"/>
                <a:gd name="connsiteX35" fmla="*/ 5412556 w 6172802"/>
                <a:gd name="connsiteY35" fmla="*/ 546772 h 2713449"/>
                <a:gd name="connsiteX36" fmla="*/ 5408566 w 6172802"/>
                <a:gd name="connsiteY36" fmla="*/ 550159 h 2713449"/>
                <a:gd name="connsiteX37" fmla="*/ 5394390 w 6172802"/>
                <a:gd name="connsiteY37" fmla="*/ 559906 h 2713449"/>
                <a:gd name="connsiteX38" fmla="*/ 5390610 w 6172802"/>
                <a:gd name="connsiteY38" fmla="*/ 563458 h 2713449"/>
                <a:gd name="connsiteX39" fmla="*/ 5377379 w 6172802"/>
                <a:gd name="connsiteY39" fmla="*/ 580557 h 2713449"/>
                <a:gd name="connsiteX40" fmla="*/ 5373179 w 6172802"/>
                <a:gd name="connsiteY40" fmla="*/ 583531 h 2713449"/>
                <a:gd name="connsiteX41" fmla="*/ 5293374 w 6172802"/>
                <a:gd name="connsiteY41" fmla="*/ 612772 h 2713449"/>
                <a:gd name="connsiteX42" fmla="*/ 5288018 w 6172802"/>
                <a:gd name="connsiteY42" fmla="*/ 614837 h 2713449"/>
                <a:gd name="connsiteX43" fmla="*/ 5201178 w 6172802"/>
                <a:gd name="connsiteY43" fmla="*/ 648539 h 2713449"/>
                <a:gd name="connsiteX44" fmla="*/ 5195613 w 6172802"/>
                <a:gd name="connsiteY44" fmla="*/ 650109 h 2713449"/>
                <a:gd name="connsiteX45" fmla="*/ 5141324 w 6172802"/>
                <a:gd name="connsiteY45" fmla="*/ 657873 h 2713449"/>
                <a:gd name="connsiteX46" fmla="*/ 5116963 w 6172802"/>
                <a:gd name="connsiteY46" fmla="*/ 665721 h 2713449"/>
                <a:gd name="connsiteX47" fmla="*/ 5111503 w 6172802"/>
                <a:gd name="connsiteY47" fmla="*/ 667207 h 2713449"/>
                <a:gd name="connsiteX48" fmla="*/ 5056794 w 6172802"/>
                <a:gd name="connsiteY48" fmla="*/ 670512 h 2713449"/>
                <a:gd name="connsiteX49" fmla="*/ 5051334 w 6172802"/>
                <a:gd name="connsiteY49" fmla="*/ 671998 h 2713449"/>
                <a:gd name="connsiteX50" fmla="*/ 5007336 w 6172802"/>
                <a:gd name="connsiteY50" fmla="*/ 694219 h 2713449"/>
                <a:gd name="connsiteX51" fmla="*/ 5001981 w 6172802"/>
                <a:gd name="connsiteY51" fmla="*/ 696119 h 2713449"/>
                <a:gd name="connsiteX52" fmla="*/ 4978564 w 6172802"/>
                <a:gd name="connsiteY52" fmla="*/ 701240 h 2713449"/>
                <a:gd name="connsiteX53" fmla="*/ 4972684 w 6172802"/>
                <a:gd name="connsiteY53" fmla="*/ 702066 h 2713449"/>
                <a:gd name="connsiteX54" fmla="*/ 4931942 w 6172802"/>
                <a:gd name="connsiteY54" fmla="*/ 704461 h 2713449"/>
                <a:gd name="connsiteX55" fmla="*/ 4926061 w 6172802"/>
                <a:gd name="connsiteY55" fmla="*/ 704957 h 2713449"/>
                <a:gd name="connsiteX56" fmla="*/ 4895819 w 6172802"/>
                <a:gd name="connsiteY56" fmla="*/ 708013 h 2713449"/>
                <a:gd name="connsiteX57" fmla="*/ 4890569 w 6172802"/>
                <a:gd name="connsiteY57" fmla="*/ 709831 h 2713449"/>
                <a:gd name="connsiteX58" fmla="*/ 4876498 w 6172802"/>
                <a:gd name="connsiteY58" fmla="*/ 718834 h 2713449"/>
                <a:gd name="connsiteX59" fmla="*/ 4871248 w 6172802"/>
                <a:gd name="connsiteY59" fmla="*/ 719908 h 2713449"/>
                <a:gd name="connsiteX60" fmla="*/ 4850247 w 6172802"/>
                <a:gd name="connsiteY60" fmla="*/ 717017 h 2713449"/>
                <a:gd name="connsiteX61" fmla="*/ 4844576 w 6172802"/>
                <a:gd name="connsiteY61" fmla="*/ 717595 h 2713449"/>
                <a:gd name="connsiteX62" fmla="*/ 4830086 w 6172802"/>
                <a:gd name="connsiteY62" fmla="*/ 722964 h 2713449"/>
                <a:gd name="connsiteX63" fmla="*/ 4824520 w 6172802"/>
                <a:gd name="connsiteY63" fmla="*/ 723295 h 2713449"/>
                <a:gd name="connsiteX64" fmla="*/ 4805724 w 6172802"/>
                <a:gd name="connsiteY64" fmla="*/ 719082 h 2713449"/>
                <a:gd name="connsiteX65" fmla="*/ 4800684 w 6172802"/>
                <a:gd name="connsiteY65" fmla="*/ 719991 h 2713449"/>
                <a:gd name="connsiteX66" fmla="*/ 4779472 w 6172802"/>
                <a:gd name="connsiteY66" fmla="*/ 735190 h 2713449"/>
                <a:gd name="connsiteX67" fmla="*/ 4775062 w 6172802"/>
                <a:gd name="connsiteY67" fmla="*/ 735190 h 2713449"/>
                <a:gd name="connsiteX68" fmla="*/ 4762041 w 6172802"/>
                <a:gd name="connsiteY68" fmla="*/ 725525 h 2713449"/>
                <a:gd name="connsiteX69" fmla="*/ 4757946 w 6172802"/>
                <a:gd name="connsiteY69" fmla="*/ 725690 h 2713449"/>
                <a:gd name="connsiteX70" fmla="*/ 4744400 w 6172802"/>
                <a:gd name="connsiteY70" fmla="*/ 737750 h 2713449"/>
                <a:gd name="connsiteX71" fmla="*/ 4739465 w 6172802"/>
                <a:gd name="connsiteY71" fmla="*/ 739733 h 2713449"/>
                <a:gd name="connsiteX72" fmla="*/ 4678876 w 6172802"/>
                <a:gd name="connsiteY72" fmla="*/ 743946 h 2713449"/>
                <a:gd name="connsiteX73" fmla="*/ 4673311 w 6172802"/>
                <a:gd name="connsiteY73" fmla="*/ 745267 h 2713449"/>
                <a:gd name="connsiteX74" fmla="*/ 4657560 w 6172802"/>
                <a:gd name="connsiteY74" fmla="*/ 752206 h 2713449"/>
                <a:gd name="connsiteX75" fmla="*/ 4651994 w 6172802"/>
                <a:gd name="connsiteY75" fmla="*/ 753528 h 2713449"/>
                <a:gd name="connsiteX76" fmla="*/ 4632254 w 6172802"/>
                <a:gd name="connsiteY76" fmla="*/ 754932 h 2713449"/>
                <a:gd name="connsiteX77" fmla="*/ 4626793 w 6172802"/>
                <a:gd name="connsiteY77" fmla="*/ 756336 h 2713449"/>
                <a:gd name="connsiteX78" fmla="*/ 4605057 w 6172802"/>
                <a:gd name="connsiteY78" fmla="*/ 766744 h 2713449"/>
                <a:gd name="connsiteX79" fmla="*/ 4600121 w 6172802"/>
                <a:gd name="connsiteY79" fmla="*/ 769305 h 2713449"/>
                <a:gd name="connsiteX80" fmla="*/ 4579225 w 6172802"/>
                <a:gd name="connsiteY80" fmla="*/ 781200 h 2713449"/>
                <a:gd name="connsiteX81" fmla="*/ 4573975 w 6172802"/>
                <a:gd name="connsiteY81" fmla="*/ 782026 h 2713449"/>
                <a:gd name="connsiteX82" fmla="*/ 4550558 w 6172802"/>
                <a:gd name="connsiteY82" fmla="*/ 777648 h 2713449"/>
                <a:gd name="connsiteX83" fmla="*/ 4544993 w 6172802"/>
                <a:gd name="connsiteY83" fmla="*/ 778061 h 2713449"/>
                <a:gd name="connsiteX84" fmla="*/ 4497845 w 6172802"/>
                <a:gd name="connsiteY84" fmla="*/ 795325 h 2713449"/>
                <a:gd name="connsiteX85" fmla="*/ 4492490 w 6172802"/>
                <a:gd name="connsiteY85" fmla="*/ 797390 h 2713449"/>
                <a:gd name="connsiteX86" fmla="*/ 4461618 w 6172802"/>
                <a:gd name="connsiteY86" fmla="*/ 809945 h 2713449"/>
                <a:gd name="connsiteX87" fmla="*/ 4456788 w 6172802"/>
                <a:gd name="connsiteY87" fmla="*/ 812589 h 2713449"/>
                <a:gd name="connsiteX88" fmla="*/ 4434316 w 6172802"/>
                <a:gd name="connsiteY88" fmla="*/ 828696 h 2713449"/>
                <a:gd name="connsiteX89" fmla="*/ 4429171 w 6172802"/>
                <a:gd name="connsiteY89" fmla="*/ 829853 h 2713449"/>
                <a:gd name="connsiteX90" fmla="*/ 4417515 w 6172802"/>
                <a:gd name="connsiteY90" fmla="*/ 828036 h 2713449"/>
                <a:gd name="connsiteX91" fmla="*/ 4412055 w 6172802"/>
                <a:gd name="connsiteY91" fmla="*/ 828779 h 2713449"/>
                <a:gd name="connsiteX92" fmla="*/ 4327315 w 6172802"/>
                <a:gd name="connsiteY92" fmla="*/ 870328 h 2713449"/>
                <a:gd name="connsiteX93" fmla="*/ 4321854 w 6172802"/>
                <a:gd name="connsiteY93" fmla="*/ 871650 h 2713449"/>
                <a:gd name="connsiteX94" fmla="*/ 4298648 w 6172802"/>
                <a:gd name="connsiteY94" fmla="*/ 872393 h 2713449"/>
                <a:gd name="connsiteX95" fmla="*/ 4293188 w 6172802"/>
                <a:gd name="connsiteY95" fmla="*/ 873798 h 2713449"/>
                <a:gd name="connsiteX96" fmla="*/ 4246775 w 6172802"/>
                <a:gd name="connsiteY96" fmla="*/ 898661 h 2713449"/>
                <a:gd name="connsiteX97" fmla="*/ 4241839 w 6172802"/>
                <a:gd name="connsiteY97" fmla="*/ 901304 h 2713449"/>
                <a:gd name="connsiteX98" fmla="*/ 4202462 w 6172802"/>
                <a:gd name="connsiteY98" fmla="*/ 921707 h 2713449"/>
                <a:gd name="connsiteX99" fmla="*/ 4197107 w 6172802"/>
                <a:gd name="connsiteY99" fmla="*/ 923690 h 2713449"/>
                <a:gd name="connsiteX100" fmla="*/ 4177155 w 6172802"/>
                <a:gd name="connsiteY100" fmla="*/ 928729 h 2713449"/>
                <a:gd name="connsiteX101" fmla="*/ 4172115 w 6172802"/>
                <a:gd name="connsiteY101" fmla="*/ 931041 h 2713449"/>
                <a:gd name="connsiteX102" fmla="*/ 4158989 w 6172802"/>
                <a:gd name="connsiteY102" fmla="*/ 940706 h 2713449"/>
                <a:gd name="connsiteX103" fmla="*/ 4155104 w 6172802"/>
                <a:gd name="connsiteY103" fmla="*/ 944175 h 2713449"/>
                <a:gd name="connsiteX104" fmla="*/ 4145758 w 6172802"/>
                <a:gd name="connsiteY104" fmla="*/ 954170 h 2713449"/>
                <a:gd name="connsiteX105" fmla="*/ 4141033 w 6172802"/>
                <a:gd name="connsiteY105" fmla="*/ 955740 h 2713449"/>
                <a:gd name="connsiteX106" fmla="*/ 4110791 w 6172802"/>
                <a:gd name="connsiteY106" fmla="*/ 952683 h 2713449"/>
                <a:gd name="connsiteX107" fmla="*/ 4105436 w 6172802"/>
                <a:gd name="connsiteY107" fmla="*/ 953757 h 2713449"/>
                <a:gd name="connsiteX108" fmla="*/ 4061228 w 6172802"/>
                <a:gd name="connsiteY108" fmla="*/ 978538 h 2713449"/>
                <a:gd name="connsiteX109" fmla="*/ 4056293 w 6172802"/>
                <a:gd name="connsiteY109" fmla="*/ 981181 h 2713449"/>
                <a:gd name="connsiteX110" fmla="*/ 4000640 w 6172802"/>
                <a:gd name="connsiteY110" fmla="*/ 1009845 h 2713449"/>
                <a:gd name="connsiteX111" fmla="*/ 3995704 w 6172802"/>
                <a:gd name="connsiteY111" fmla="*/ 1012405 h 2713449"/>
                <a:gd name="connsiteX112" fmla="*/ 3951706 w 6172802"/>
                <a:gd name="connsiteY112" fmla="*/ 1035534 h 2713449"/>
                <a:gd name="connsiteX113" fmla="*/ 3946876 w 6172802"/>
                <a:gd name="connsiteY113" fmla="*/ 1038260 h 2713449"/>
                <a:gd name="connsiteX114" fmla="*/ 3889753 w 6172802"/>
                <a:gd name="connsiteY114" fmla="*/ 1072127 h 2713449"/>
                <a:gd name="connsiteX115" fmla="*/ 3885343 w 6172802"/>
                <a:gd name="connsiteY115" fmla="*/ 1075184 h 2713449"/>
                <a:gd name="connsiteX116" fmla="*/ 3847540 w 6172802"/>
                <a:gd name="connsiteY116" fmla="*/ 1105747 h 2713449"/>
                <a:gd name="connsiteX117" fmla="*/ 3843235 w 6172802"/>
                <a:gd name="connsiteY117" fmla="*/ 1109051 h 2713449"/>
                <a:gd name="connsiteX118" fmla="*/ 3813728 w 6172802"/>
                <a:gd name="connsiteY118" fmla="*/ 1130610 h 2713449"/>
                <a:gd name="connsiteX119" fmla="*/ 3809423 w 6172802"/>
                <a:gd name="connsiteY119" fmla="*/ 1133914 h 2713449"/>
                <a:gd name="connsiteX120" fmla="*/ 3771621 w 6172802"/>
                <a:gd name="connsiteY120" fmla="*/ 1164478 h 2713449"/>
                <a:gd name="connsiteX121" fmla="*/ 3767315 w 6172802"/>
                <a:gd name="connsiteY121" fmla="*/ 1167782 h 2713449"/>
                <a:gd name="connsiteX122" fmla="*/ 3756500 w 6172802"/>
                <a:gd name="connsiteY122" fmla="*/ 1175629 h 2713449"/>
                <a:gd name="connsiteX123" fmla="*/ 3752929 w 6172802"/>
                <a:gd name="connsiteY123" fmla="*/ 1179346 h 2713449"/>
                <a:gd name="connsiteX124" fmla="*/ 3735709 w 6172802"/>
                <a:gd name="connsiteY124" fmla="*/ 1206357 h 2713449"/>
                <a:gd name="connsiteX125" fmla="*/ 3731928 w 6172802"/>
                <a:gd name="connsiteY125" fmla="*/ 1207101 h 2713449"/>
                <a:gd name="connsiteX126" fmla="*/ 3714707 w 6172802"/>
                <a:gd name="connsiteY126" fmla="*/ 1197849 h 2713449"/>
                <a:gd name="connsiteX127" fmla="*/ 3710297 w 6172802"/>
                <a:gd name="connsiteY127" fmla="*/ 1198262 h 2713449"/>
                <a:gd name="connsiteX128" fmla="*/ 3676905 w 6172802"/>
                <a:gd name="connsiteY128" fmla="*/ 1227834 h 2713449"/>
                <a:gd name="connsiteX129" fmla="*/ 3672600 w 6172802"/>
                <a:gd name="connsiteY129" fmla="*/ 1231056 h 2713449"/>
                <a:gd name="connsiteX130" fmla="*/ 3642148 w 6172802"/>
                <a:gd name="connsiteY130" fmla="*/ 1250963 h 2713449"/>
                <a:gd name="connsiteX131" fmla="*/ 3637422 w 6172802"/>
                <a:gd name="connsiteY131" fmla="*/ 1253771 h 2713449"/>
                <a:gd name="connsiteX132" fmla="*/ 3608441 w 6172802"/>
                <a:gd name="connsiteY132" fmla="*/ 1269466 h 2713449"/>
                <a:gd name="connsiteX133" fmla="*/ 3603085 w 6172802"/>
                <a:gd name="connsiteY133" fmla="*/ 1271201 h 2713449"/>
                <a:gd name="connsiteX134" fmla="*/ 3579774 w 6172802"/>
                <a:gd name="connsiteY134" fmla="*/ 1274092 h 2713449"/>
                <a:gd name="connsiteX135" fmla="*/ 3574734 w 6172802"/>
                <a:gd name="connsiteY135" fmla="*/ 1276157 h 2713449"/>
                <a:gd name="connsiteX136" fmla="*/ 3562658 w 6172802"/>
                <a:gd name="connsiteY136" fmla="*/ 1285656 h 2713449"/>
                <a:gd name="connsiteX137" fmla="*/ 3557932 w 6172802"/>
                <a:gd name="connsiteY137" fmla="*/ 1286234 h 2713449"/>
                <a:gd name="connsiteX138" fmla="*/ 3542287 w 6172802"/>
                <a:gd name="connsiteY138" fmla="*/ 1280039 h 2713449"/>
                <a:gd name="connsiteX139" fmla="*/ 3537561 w 6172802"/>
                <a:gd name="connsiteY139" fmla="*/ 1280700 h 2713449"/>
                <a:gd name="connsiteX140" fmla="*/ 3519395 w 6172802"/>
                <a:gd name="connsiteY140" fmla="*/ 1296229 h 2713449"/>
                <a:gd name="connsiteX141" fmla="*/ 3514565 w 6172802"/>
                <a:gd name="connsiteY141" fmla="*/ 1297221 h 2713449"/>
                <a:gd name="connsiteX142" fmla="*/ 3499234 w 6172802"/>
                <a:gd name="connsiteY142" fmla="*/ 1293421 h 2713449"/>
                <a:gd name="connsiteX143" fmla="*/ 3494509 w 6172802"/>
                <a:gd name="connsiteY143" fmla="*/ 1294495 h 2713449"/>
                <a:gd name="connsiteX144" fmla="*/ 3478443 w 6172802"/>
                <a:gd name="connsiteY144" fmla="*/ 1309942 h 2713449"/>
                <a:gd name="connsiteX145" fmla="*/ 3473612 w 6172802"/>
                <a:gd name="connsiteY145" fmla="*/ 1311759 h 2713449"/>
                <a:gd name="connsiteX146" fmla="*/ 3466682 w 6172802"/>
                <a:gd name="connsiteY146" fmla="*/ 1311759 h 2713449"/>
                <a:gd name="connsiteX147" fmla="*/ 3461642 w 6172802"/>
                <a:gd name="connsiteY147" fmla="*/ 1313493 h 2713449"/>
                <a:gd name="connsiteX148" fmla="*/ 3442425 w 6172802"/>
                <a:gd name="connsiteY148" fmla="*/ 1329518 h 2713449"/>
                <a:gd name="connsiteX149" fmla="*/ 3438645 w 6172802"/>
                <a:gd name="connsiteY149" fmla="*/ 1329271 h 2713449"/>
                <a:gd name="connsiteX150" fmla="*/ 3419954 w 6172802"/>
                <a:gd name="connsiteY150" fmla="*/ 1308289 h 2713449"/>
                <a:gd name="connsiteX151" fmla="*/ 3415439 w 6172802"/>
                <a:gd name="connsiteY151" fmla="*/ 1307050 h 2713449"/>
                <a:gd name="connsiteX152" fmla="*/ 3398953 w 6172802"/>
                <a:gd name="connsiteY152" fmla="*/ 1311015 h 2713449"/>
                <a:gd name="connsiteX153" fmla="*/ 3393282 w 6172802"/>
                <a:gd name="connsiteY153" fmla="*/ 1312502 h 2713449"/>
                <a:gd name="connsiteX154" fmla="*/ 3382572 w 6172802"/>
                <a:gd name="connsiteY154" fmla="*/ 1315641 h 2713449"/>
                <a:gd name="connsiteX155" fmla="*/ 3376796 w 6172802"/>
                <a:gd name="connsiteY155" fmla="*/ 1316385 h 2713449"/>
                <a:gd name="connsiteX156" fmla="*/ 3339624 w 6172802"/>
                <a:gd name="connsiteY156" fmla="*/ 1315559 h 2713449"/>
                <a:gd name="connsiteX157" fmla="*/ 3334374 w 6172802"/>
                <a:gd name="connsiteY157" fmla="*/ 1313989 h 2713449"/>
                <a:gd name="connsiteX158" fmla="*/ 3320303 w 6172802"/>
                <a:gd name="connsiteY158" fmla="*/ 1304985 h 2713449"/>
                <a:gd name="connsiteX159" fmla="*/ 3316313 w 6172802"/>
                <a:gd name="connsiteY159" fmla="*/ 1305481 h 2713449"/>
                <a:gd name="connsiteX160" fmla="*/ 3299722 w 6172802"/>
                <a:gd name="connsiteY160" fmla="*/ 1325388 h 2713449"/>
                <a:gd name="connsiteX161" fmla="*/ 3296782 w 6172802"/>
                <a:gd name="connsiteY161" fmla="*/ 1325223 h 2713449"/>
                <a:gd name="connsiteX162" fmla="*/ 3280716 w 6172802"/>
                <a:gd name="connsiteY162" fmla="*/ 1299699 h 2713449"/>
                <a:gd name="connsiteX163" fmla="*/ 3277460 w 6172802"/>
                <a:gd name="connsiteY163" fmla="*/ 1299368 h 2713449"/>
                <a:gd name="connsiteX164" fmla="*/ 3266120 w 6172802"/>
                <a:gd name="connsiteY164" fmla="*/ 1309694 h 2713449"/>
                <a:gd name="connsiteX165" fmla="*/ 3261604 w 6172802"/>
                <a:gd name="connsiteY165" fmla="*/ 1310272 h 2713449"/>
                <a:gd name="connsiteX166" fmla="*/ 3237558 w 6172802"/>
                <a:gd name="connsiteY166" fmla="*/ 1298790 h 2713449"/>
                <a:gd name="connsiteX167" fmla="*/ 3232518 w 6172802"/>
                <a:gd name="connsiteY167" fmla="*/ 1298873 h 2713449"/>
                <a:gd name="connsiteX168" fmla="*/ 3219917 w 6172802"/>
                <a:gd name="connsiteY168" fmla="*/ 1305729 h 2713449"/>
                <a:gd name="connsiteX169" fmla="*/ 3215717 w 6172802"/>
                <a:gd name="connsiteY169" fmla="*/ 1305151 h 2713449"/>
                <a:gd name="connsiteX170" fmla="*/ 3206371 w 6172802"/>
                <a:gd name="connsiteY170" fmla="*/ 1295156 h 2713449"/>
                <a:gd name="connsiteX171" fmla="*/ 3201961 w 6172802"/>
                <a:gd name="connsiteY171" fmla="*/ 1294329 h 2713449"/>
                <a:gd name="connsiteX172" fmla="*/ 3183900 w 6172802"/>
                <a:gd name="connsiteY172" fmla="*/ 1301433 h 2713449"/>
                <a:gd name="connsiteX173" fmla="*/ 3178334 w 6172802"/>
                <a:gd name="connsiteY173" fmla="*/ 1302012 h 2713449"/>
                <a:gd name="connsiteX174" fmla="*/ 3140427 w 6172802"/>
                <a:gd name="connsiteY174" fmla="*/ 1297634 h 2713449"/>
                <a:gd name="connsiteX175" fmla="*/ 3110710 w 6172802"/>
                <a:gd name="connsiteY175" fmla="*/ 1297799 h 2713449"/>
                <a:gd name="connsiteX176" fmla="*/ 3105355 w 6172802"/>
                <a:gd name="connsiteY176" fmla="*/ 1296312 h 2713449"/>
                <a:gd name="connsiteX177" fmla="*/ 3066923 w 6172802"/>
                <a:gd name="connsiteY177" fmla="*/ 1277809 h 2713449"/>
                <a:gd name="connsiteX178" fmla="*/ 3041931 w 6172802"/>
                <a:gd name="connsiteY178" fmla="*/ 1279378 h 2713449"/>
                <a:gd name="connsiteX179" fmla="*/ 3036261 w 6172802"/>
                <a:gd name="connsiteY179" fmla="*/ 1278635 h 2713449"/>
                <a:gd name="connsiteX180" fmla="*/ 3017149 w 6172802"/>
                <a:gd name="connsiteY180" fmla="*/ 1271449 h 2713449"/>
                <a:gd name="connsiteX181" fmla="*/ 3013264 w 6172802"/>
                <a:gd name="connsiteY181" fmla="*/ 1272605 h 2713449"/>
                <a:gd name="connsiteX182" fmla="*/ 3006754 w 6172802"/>
                <a:gd name="connsiteY182" fmla="*/ 1283922 h 2713449"/>
                <a:gd name="connsiteX183" fmla="*/ 3004024 w 6172802"/>
                <a:gd name="connsiteY183" fmla="*/ 1284004 h 2713449"/>
                <a:gd name="connsiteX184" fmla="*/ 2991633 w 6172802"/>
                <a:gd name="connsiteY184" fmla="*/ 1266988 h 2713449"/>
                <a:gd name="connsiteX185" fmla="*/ 2987223 w 6172802"/>
                <a:gd name="connsiteY185" fmla="*/ 1264675 h 2713449"/>
                <a:gd name="connsiteX186" fmla="*/ 2911198 w 6172802"/>
                <a:gd name="connsiteY186" fmla="*/ 1256993 h 2713449"/>
                <a:gd name="connsiteX187" fmla="*/ 2905318 w 6172802"/>
                <a:gd name="connsiteY187" fmla="*/ 1256250 h 2713449"/>
                <a:gd name="connsiteX188" fmla="*/ 2859850 w 6172802"/>
                <a:gd name="connsiteY188" fmla="*/ 1249724 h 2713449"/>
                <a:gd name="connsiteX189" fmla="*/ 2853970 w 6172802"/>
                <a:gd name="connsiteY189" fmla="*/ 1248815 h 2713449"/>
                <a:gd name="connsiteX190" fmla="*/ 2828243 w 6172802"/>
                <a:gd name="connsiteY190" fmla="*/ 1244355 h 2713449"/>
                <a:gd name="connsiteX191" fmla="*/ 2822573 w 6172802"/>
                <a:gd name="connsiteY191" fmla="*/ 1243033 h 2713449"/>
                <a:gd name="connsiteX192" fmla="*/ 2800101 w 6172802"/>
                <a:gd name="connsiteY192" fmla="*/ 1236425 h 2713449"/>
                <a:gd name="connsiteX193" fmla="*/ 2795166 w 6172802"/>
                <a:gd name="connsiteY193" fmla="*/ 1237168 h 2713449"/>
                <a:gd name="connsiteX194" fmla="*/ 2785505 w 6172802"/>
                <a:gd name="connsiteY194" fmla="*/ 1244107 h 2713449"/>
                <a:gd name="connsiteX195" fmla="*/ 2780990 w 6172802"/>
                <a:gd name="connsiteY195" fmla="*/ 1244272 h 2713449"/>
                <a:gd name="connsiteX196" fmla="*/ 2770489 w 6172802"/>
                <a:gd name="connsiteY196" fmla="*/ 1237912 h 2713449"/>
                <a:gd name="connsiteX197" fmla="*/ 2765134 w 6172802"/>
                <a:gd name="connsiteY197" fmla="*/ 1236755 h 2713449"/>
                <a:gd name="connsiteX198" fmla="*/ 2753584 w 6172802"/>
                <a:gd name="connsiteY198" fmla="*/ 1237994 h 2713449"/>
                <a:gd name="connsiteX199" fmla="*/ 2747913 w 6172802"/>
                <a:gd name="connsiteY199" fmla="*/ 1237333 h 2713449"/>
                <a:gd name="connsiteX200" fmla="*/ 2727647 w 6172802"/>
                <a:gd name="connsiteY200" fmla="*/ 1230064 h 2713449"/>
                <a:gd name="connsiteX201" fmla="*/ 2722082 w 6172802"/>
                <a:gd name="connsiteY201" fmla="*/ 1229817 h 2713449"/>
                <a:gd name="connsiteX202" fmla="*/ 2709061 w 6172802"/>
                <a:gd name="connsiteY202" fmla="*/ 1233038 h 2713449"/>
                <a:gd name="connsiteX203" fmla="*/ 2704230 w 6172802"/>
                <a:gd name="connsiteY203" fmla="*/ 1231964 h 2713449"/>
                <a:gd name="connsiteX204" fmla="*/ 2692995 w 6172802"/>
                <a:gd name="connsiteY204" fmla="*/ 1221721 h 2713449"/>
                <a:gd name="connsiteX205" fmla="*/ 2688164 w 6172802"/>
                <a:gd name="connsiteY205" fmla="*/ 1219574 h 2713449"/>
                <a:gd name="connsiteX206" fmla="*/ 2655507 w 6172802"/>
                <a:gd name="connsiteY206" fmla="*/ 1214865 h 2713449"/>
                <a:gd name="connsiteX207" fmla="*/ 2649837 w 6172802"/>
                <a:gd name="connsiteY207" fmla="*/ 1215361 h 2713449"/>
                <a:gd name="connsiteX208" fmla="*/ 2626106 w 6172802"/>
                <a:gd name="connsiteY208" fmla="*/ 1223539 h 2713449"/>
                <a:gd name="connsiteX209" fmla="*/ 2621065 w 6172802"/>
                <a:gd name="connsiteY209" fmla="*/ 1222960 h 2713449"/>
                <a:gd name="connsiteX210" fmla="*/ 2611615 w 6172802"/>
                <a:gd name="connsiteY210" fmla="*/ 1216765 h 2713449"/>
                <a:gd name="connsiteX211" fmla="*/ 2606469 w 6172802"/>
                <a:gd name="connsiteY211" fmla="*/ 1215857 h 2713449"/>
                <a:gd name="connsiteX212" fmla="*/ 2593554 w 6172802"/>
                <a:gd name="connsiteY212" fmla="*/ 1218417 h 2713449"/>
                <a:gd name="connsiteX213" fmla="*/ 2587778 w 6172802"/>
                <a:gd name="connsiteY213" fmla="*/ 1218417 h 2713449"/>
                <a:gd name="connsiteX214" fmla="*/ 2573707 w 6172802"/>
                <a:gd name="connsiteY214" fmla="*/ 1215857 h 2713449"/>
                <a:gd name="connsiteX215" fmla="*/ 2567932 w 6172802"/>
                <a:gd name="connsiteY215" fmla="*/ 1214700 h 2713449"/>
                <a:gd name="connsiteX216" fmla="*/ 2523514 w 6172802"/>
                <a:gd name="connsiteY216" fmla="*/ 1205779 h 2713449"/>
                <a:gd name="connsiteX217" fmla="*/ 2517844 w 6172802"/>
                <a:gd name="connsiteY217" fmla="*/ 1204457 h 2713449"/>
                <a:gd name="connsiteX218" fmla="*/ 2486132 w 6172802"/>
                <a:gd name="connsiteY218" fmla="*/ 1195867 h 2713449"/>
                <a:gd name="connsiteX219" fmla="*/ 2480357 w 6172802"/>
                <a:gd name="connsiteY219" fmla="*/ 1195123 h 2713449"/>
                <a:gd name="connsiteX220" fmla="*/ 2437304 w 6172802"/>
                <a:gd name="connsiteY220" fmla="*/ 1195949 h 2713449"/>
                <a:gd name="connsiteX221" fmla="*/ 2431529 w 6172802"/>
                <a:gd name="connsiteY221" fmla="*/ 1195123 h 2713449"/>
                <a:gd name="connsiteX222" fmla="*/ 2404437 w 6172802"/>
                <a:gd name="connsiteY222" fmla="*/ 1186780 h 2713449"/>
                <a:gd name="connsiteX223" fmla="*/ 2398767 w 6172802"/>
                <a:gd name="connsiteY223" fmla="*/ 1185624 h 2713449"/>
                <a:gd name="connsiteX224" fmla="*/ 2354454 w 6172802"/>
                <a:gd name="connsiteY224" fmla="*/ 1180750 h 2713449"/>
                <a:gd name="connsiteX225" fmla="*/ 2348574 w 6172802"/>
                <a:gd name="connsiteY225" fmla="*/ 1180420 h 2713449"/>
                <a:gd name="connsiteX226" fmla="*/ 2329988 w 6172802"/>
                <a:gd name="connsiteY226" fmla="*/ 1180420 h 2713449"/>
                <a:gd name="connsiteX227" fmla="*/ 2324107 w 6172802"/>
                <a:gd name="connsiteY227" fmla="*/ 1180172 h 2713449"/>
                <a:gd name="connsiteX228" fmla="*/ 2272864 w 6172802"/>
                <a:gd name="connsiteY228" fmla="*/ 1175216 h 2713449"/>
                <a:gd name="connsiteX229" fmla="*/ 2266984 w 6172802"/>
                <a:gd name="connsiteY229" fmla="*/ 1174968 h 2713449"/>
                <a:gd name="connsiteX230" fmla="*/ 2226241 w 6172802"/>
                <a:gd name="connsiteY230" fmla="*/ 1174968 h 2713449"/>
                <a:gd name="connsiteX231" fmla="*/ 2220256 w 6172802"/>
                <a:gd name="connsiteY231" fmla="*/ 1174968 h 2713449"/>
                <a:gd name="connsiteX232" fmla="*/ 2153892 w 6172802"/>
                <a:gd name="connsiteY232" fmla="*/ 1175794 h 2713449"/>
                <a:gd name="connsiteX233" fmla="*/ 2147906 w 6172802"/>
                <a:gd name="connsiteY233" fmla="*/ 1175877 h 2713449"/>
                <a:gd name="connsiteX234" fmla="*/ 2106009 w 6172802"/>
                <a:gd name="connsiteY234" fmla="*/ 1176703 h 2713449"/>
                <a:gd name="connsiteX235" fmla="*/ 2100128 w 6172802"/>
                <a:gd name="connsiteY235" fmla="*/ 1177116 h 2713449"/>
                <a:gd name="connsiteX236" fmla="*/ 2071042 w 6172802"/>
                <a:gd name="connsiteY236" fmla="*/ 1180916 h 2713449"/>
                <a:gd name="connsiteX237" fmla="*/ 2065266 w 6172802"/>
                <a:gd name="connsiteY237" fmla="*/ 1180585 h 2713449"/>
                <a:gd name="connsiteX238" fmla="*/ 2048780 w 6172802"/>
                <a:gd name="connsiteY238" fmla="*/ 1176455 h 2713449"/>
                <a:gd name="connsiteX239" fmla="*/ 2043110 w 6172802"/>
                <a:gd name="connsiteY239" fmla="*/ 1176372 h 2713449"/>
                <a:gd name="connsiteX240" fmla="*/ 2023159 w 6172802"/>
                <a:gd name="connsiteY240" fmla="*/ 1180668 h 2713449"/>
                <a:gd name="connsiteX241" fmla="*/ 2018118 w 6172802"/>
                <a:gd name="connsiteY241" fmla="*/ 1179677 h 2713449"/>
                <a:gd name="connsiteX242" fmla="*/ 2008458 w 6172802"/>
                <a:gd name="connsiteY242" fmla="*/ 1172738 h 2713449"/>
                <a:gd name="connsiteX243" fmla="*/ 2004048 w 6172802"/>
                <a:gd name="connsiteY243" fmla="*/ 1172738 h 2713449"/>
                <a:gd name="connsiteX244" fmla="*/ 1990922 w 6172802"/>
                <a:gd name="connsiteY244" fmla="*/ 1182402 h 2713449"/>
                <a:gd name="connsiteX245" fmla="*/ 1985881 w 6172802"/>
                <a:gd name="connsiteY245" fmla="*/ 1183394 h 2713449"/>
                <a:gd name="connsiteX246" fmla="*/ 1968345 w 6172802"/>
                <a:gd name="connsiteY246" fmla="*/ 1179924 h 2713449"/>
                <a:gd name="connsiteX247" fmla="*/ 1962990 w 6172802"/>
                <a:gd name="connsiteY247" fmla="*/ 1180668 h 2713449"/>
                <a:gd name="connsiteX248" fmla="*/ 1944509 w 6172802"/>
                <a:gd name="connsiteY248" fmla="*/ 1190828 h 2713449"/>
                <a:gd name="connsiteX249" fmla="*/ 1939049 w 6172802"/>
                <a:gd name="connsiteY249" fmla="*/ 1192150 h 2713449"/>
                <a:gd name="connsiteX250" fmla="*/ 1926343 w 6172802"/>
                <a:gd name="connsiteY250" fmla="*/ 1192150 h 2713449"/>
                <a:gd name="connsiteX251" fmla="*/ 1920462 w 6172802"/>
                <a:gd name="connsiteY251" fmla="*/ 1192480 h 2713449"/>
                <a:gd name="connsiteX252" fmla="*/ 1890221 w 6172802"/>
                <a:gd name="connsiteY252" fmla="*/ 1195536 h 2713449"/>
                <a:gd name="connsiteX253" fmla="*/ 1884445 w 6172802"/>
                <a:gd name="connsiteY253" fmla="*/ 1196445 h 2713449"/>
                <a:gd name="connsiteX254" fmla="*/ 1842338 w 6172802"/>
                <a:gd name="connsiteY254" fmla="*/ 1205366 h 2713449"/>
                <a:gd name="connsiteX255" fmla="*/ 1836457 w 6172802"/>
                <a:gd name="connsiteY255" fmla="*/ 1205944 h 2713449"/>
                <a:gd name="connsiteX256" fmla="*/ 1789940 w 6172802"/>
                <a:gd name="connsiteY256" fmla="*/ 1205944 h 2713449"/>
                <a:gd name="connsiteX257" fmla="*/ 1785739 w 6172802"/>
                <a:gd name="connsiteY257" fmla="*/ 1208092 h 2713449"/>
                <a:gd name="connsiteX258" fmla="*/ 1777549 w 6172802"/>
                <a:gd name="connsiteY258" fmla="*/ 1223043 h 2713449"/>
                <a:gd name="connsiteX259" fmla="*/ 1773453 w 6172802"/>
                <a:gd name="connsiteY259" fmla="*/ 1224943 h 2713449"/>
                <a:gd name="connsiteX260" fmla="*/ 1751402 w 6172802"/>
                <a:gd name="connsiteY260" fmla="*/ 1222795 h 2713449"/>
                <a:gd name="connsiteX261" fmla="*/ 1745522 w 6172802"/>
                <a:gd name="connsiteY261" fmla="*/ 1222630 h 2713449"/>
                <a:gd name="connsiteX262" fmla="*/ 1723995 w 6172802"/>
                <a:gd name="connsiteY262" fmla="*/ 1227091 h 2713449"/>
                <a:gd name="connsiteX263" fmla="*/ 1716540 w 6172802"/>
                <a:gd name="connsiteY263" fmla="*/ 1240390 h 2713449"/>
                <a:gd name="connsiteX264" fmla="*/ 1713810 w 6172802"/>
                <a:gd name="connsiteY264" fmla="*/ 1241051 h 2713449"/>
                <a:gd name="connsiteX265" fmla="*/ 1701734 w 6172802"/>
                <a:gd name="connsiteY265" fmla="*/ 1231551 h 2713449"/>
                <a:gd name="connsiteX266" fmla="*/ 1698269 w 6172802"/>
                <a:gd name="connsiteY266" fmla="*/ 1231964 h 2713449"/>
                <a:gd name="connsiteX267" fmla="*/ 1681153 w 6172802"/>
                <a:gd name="connsiteY267" fmla="*/ 1258067 h 2713449"/>
                <a:gd name="connsiteX268" fmla="*/ 1678423 w 6172802"/>
                <a:gd name="connsiteY268" fmla="*/ 1258067 h 2713449"/>
                <a:gd name="connsiteX269" fmla="*/ 1664877 w 6172802"/>
                <a:gd name="connsiteY269" fmla="*/ 1238325 h 2713449"/>
                <a:gd name="connsiteX270" fmla="*/ 1662777 w 6172802"/>
                <a:gd name="connsiteY270" fmla="*/ 1238572 h 2713449"/>
                <a:gd name="connsiteX271" fmla="*/ 1657106 w 6172802"/>
                <a:gd name="connsiteY271" fmla="*/ 1257902 h 2713449"/>
                <a:gd name="connsiteX272" fmla="*/ 1653536 w 6172802"/>
                <a:gd name="connsiteY272" fmla="*/ 1260545 h 2713449"/>
                <a:gd name="connsiteX273" fmla="*/ 1644296 w 6172802"/>
                <a:gd name="connsiteY273" fmla="*/ 1261701 h 2713449"/>
                <a:gd name="connsiteX274" fmla="*/ 1638415 w 6172802"/>
                <a:gd name="connsiteY274" fmla="*/ 1262445 h 2713449"/>
                <a:gd name="connsiteX275" fmla="*/ 1623294 w 6172802"/>
                <a:gd name="connsiteY275" fmla="*/ 1264427 h 2713449"/>
                <a:gd name="connsiteX276" fmla="*/ 1618359 w 6172802"/>
                <a:gd name="connsiteY276" fmla="*/ 1266575 h 2713449"/>
                <a:gd name="connsiteX277" fmla="*/ 1603658 w 6172802"/>
                <a:gd name="connsiteY277" fmla="*/ 1279626 h 2713449"/>
                <a:gd name="connsiteX278" fmla="*/ 1598828 w 6172802"/>
                <a:gd name="connsiteY278" fmla="*/ 1281939 h 2713449"/>
                <a:gd name="connsiteX279" fmla="*/ 1582447 w 6172802"/>
                <a:gd name="connsiteY279" fmla="*/ 1285326 h 2713449"/>
                <a:gd name="connsiteX280" fmla="*/ 1577406 w 6172802"/>
                <a:gd name="connsiteY280" fmla="*/ 1287556 h 2713449"/>
                <a:gd name="connsiteX281" fmla="*/ 1566486 w 6172802"/>
                <a:gd name="connsiteY281" fmla="*/ 1295899 h 2713449"/>
                <a:gd name="connsiteX282" fmla="*/ 1561341 w 6172802"/>
                <a:gd name="connsiteY282" fmla="*/ 1297551 h 2713449"/>
                <a:gd name="connsiteX283" fmla="*/ 1545169 w 6172802"/>
                <a:gd name="connsiteY283" fmla="*/ 1297551 h 2713449"/>
                <a:gd name="connsiteX284" fmla="*/ 1539499 w 6172802"/>
                <a:gd name="connsiteY284" fmla="*/ 1298460 h 2713449"/>
                <a:gd name="connsiteX285" fmla="*/ 1502957 w 6172802"/>
                <a:gd name="connsiteY285" fmla="*/ 1310602 h 2713449"/>
                <a:gd name="connsiteX286" fmla="*/ 1497287 w 6172802"/>
                <a:gd name="connsiteY286" fmla="*/ 1311924 h 2713449"/>
                <a:gd name="connsiteX287" fmla="*/ 1471665 w 6172802"/>
                <a:gd name="connsiteY287" fmla="*/ 1315806 h 2713449"/>
                <a:gd name="connsiteX288" fmla="*/ 1465785 w 6172802"/>
                <a:gd name="connsiteY288" fmla="*/ 1316467 h 2713449"/>
                <a:gd name="connsiteX289" fmla="*/ 1443733 w 6172802"/>
                <a:gd name="connsiteY289" fmla="*/ 1317954 h 2713449"/>
                <a:gd name="connsiteX290" fmla="*/ 1438903 w 6172802"/>
                <a:gd name="connsiteY290" fmla="*/ 1320019 h 2713449"/>
                <a:gd name="connsiteX291" fmla="*/ 1408766 w 6172802"/>
                <a:gd name="connsiteY291" fmla="*/ 1350582 h 2713449"/>
                <a:gd name="connsiteX292" fmla="*/ 1406456 w 6172802"/>
                <a:gd name="connsiteY292" fmla="*/ 1350086 h 2713449"/>
                <a:gd name="connsiteX293" fmla="*/ 1401521 w 6172802"/>
                <a:gd name="connsiteY293" fmla="*/ 1324810 h 2713449"/>
                <a:gd name="connsiteX294" fmla="*/ 1399631 w 6172802"/>
                <a:gd name="connsiteY294" fmla="*/ 1324562 h 2713449"/>
                <a:gd name="connsiteX295" fmla="*/ 1383880 w 6172802"/>
                <a:gd name="connsiteY295" fmla="*/ 1346452 h 2713449"/>
                <a:gd name="connsiteX296" fmla="*/ 1379469 w 6172802"/>
                <a:gd name="connsiteY296" fmla="*/ 1348352 h 2713449"/>
                <a:gd name="connsiteX297" fmla="*/ 1345762 w 6172802"/>
                <a:gd name="connsiteY297" fmla="*/ 1346782 h 2713449"/>
                <a:gd name="connsiteX298" fmla="*/ 1341037 w 6172802"/>
                <a:gd name="connsiteY298" fmla="*/ 1348517 h 2713449"/>
                <a:gd name="connsiteX299" fmla="*/ 1332847 w 6172802"/>
                <a:gd name="connsiteY299" fmla="*/ 1357521 h 2713449"/>
                <a:gd name="connsiteX300" fmla="*/ 1328961 w 6172802"/>
                <a:gd name="connsiteY300" fmla="*/ 1357769 h 2713449"/>
                <a:gd name="connsiteX301" fmla="*/ 1314470 w 6172802"/>
                <a:gd name="connsiteY301" fmla="*/ 1346369 h 2713449"/>
                <a:gd name="connsiteX302" fmla="*/ 1310585 w 6172802"/>
                <a:gd name="connsiteY302" fmla="*/ 1346617 h 2713449"/>
                <a:gd name="connsiteX303" fmla="*/ 1296514 w 6172802"/>
                <a:gd name="connsiteY303" fmla="*/ 1362064 h 2713449"/>
                <a:gd name="connsiteX304" fmla="*/ 1291894 w 6172802"/>
                <a:gd name="connsiteY304" fmla="*/ 1364542 h 2713449"/>
                <a:gd name="connsiteX305" fmla="*/ 1256822 w 6172802"/>
                <a:gd name="connsiteY305" fmla="*/ 1371646 h 2713449"/>
                <a:gd name="connsiteX306" fmla="*/ 1251047 w 6172802"/>
                <a:gd name="connsiteY306" fmla="*/ 1372802 h 2713449"/>
                <a:gd name="connsiteX307" fmla="*/ 1227630 w 6172802"/>
                <a:gd name="connsiteY307" fmla="*/ 1377180 h 2713449"/>
                <a:gd name="connsiteX308" fmla="*/ 1222695 w 6172802"/>
                <a:gd name="connsiteY308" fmla="*/ 1379411 h 2713449"/>
                <a:gd name="connsiteX309" fmla="*/ 1201168 w 6172802"/>
                <a:gd name="connsiteY309" fmla="*/ 1397170 h 2713449"/>
                <a:gd name="connsiteX310" fmla="*/ 1196233 w 6172802"/>
                <a:gd name="connsiteY310" fmla="*/ 1398244 h 2713449"/>
                <a:gd name="connsiteX311" fmla="*/ 1171662 w 6172802"/>
                <a:gd name="connsiteY311" fmla="*/ 1393040 h 2713449"/>
                <a:gd name="connsiteX312" fmla="*/ 1166411 w 6172802"/>
                <a:gd name="connsiteY312" fmla="*/ 1393866 h 2713449"/>
                <a:gd name="connsiteX313" fmla="*/ 1119788 w 6172802"/>
                <a:gd name="connsiteY313" fmla="*/ 1422199 h 2713449"/>
                <a:gd name="connsiteX314" fmla="*/ 1114538 w 6172802"/>
                <a:gd name="connsiteY314" fmla="*/ 1424181 h 2713449"/>
                <a:gd name="connsiteX315" fmla="*/ 1092277 w 6172802"/>
                <a:gd name="connsiteY315" fmla="*/ 1428559 h 2713449"/>
                <a:gd name="connsiteX316" fmla="*/ 1087026 w 6172802"/>
                <a:gd name="connsiteY316" fmla="*/ 1430459 h 2713449"/>
                <a:gd name="connsiteX317" fmla="*/ 983385 w 6172802"/>
                <a:gd name="connsiteY317" fmla="*/ 1489190 h 2713449"/>
                <a:gd name="connsiteX318" fmla="*/ 978240 w 6172802"/>
                <a:gd name="connsiteY318" fmla="*/ 1489520 h 2713449"/>
                <a:gd name="connsiteX319" fmla="*/ 961439 w 6172802"/>
                <a:gd name="connsiteY319" fmla="*/ 1483243 h 2713449"/>
                <a:gd name="connsiteX320" fmla="*/ 958709 w 6172802"/>
                <a:gd name="connsiteY320" fmla="*/ 1484564 h 2713449"/>
                <a:gd name="connsiteX321" fmla="*/ 958709 w 6172802"/>
                <a:gd name="connsiteY321" fmla="*/ 1501911 h 2713449"/>
                <a:gd name="connsiteX322" fmla="*/ 955978 w 6172802"/>
                <a:gd name="connsiteY322" fmla="*/ 1505132 h 2713449"/>
                <a:gd name="connsiteX323" fmla="*/ 914816 w 6172802"/>
                <a:gd name="connsiteY323" fmla="*/ 1518927 h 2713449"/>
                <a:gd name="connsiteX324" fmla="*/ 909671 w 6172802"/>
                <a:gd name="connsiteY324" fmla="*/ 1521240 h 2713449"/>
                <a:gd name="connsiteX325" fmla="*/ 864203 w 6172802"/>
                <a:gd name="connsiteY325" fmla="*/ 1548664 h 2713449"/>
                <a:gd name="connsiteX326" fmla="*/ 859163 w 6172802"/>
                <a:gd name="connsiteY326" fmla="*/ 1551142 h 2713449"/>
                <a:gd name="connsiteX327" fmla="*/ 835326 w 6172802"/>
                <a:gd name="connsiteY327" fmla="*/ 1560146 h 2713449"/>
                <a:gd name="connsiteX328" fmla="*/ 830076 w 6172802"/>
                <a:gd name="connsiteY328" fmla="*/ 1562376 h 2713449"/>
                <a:gd name="connsiteX329" fmla="*/ 815375 w 6172802"/>
                <a:gd name="connsiteY329" fmla="*/ 1569150 h 2713449"/>
                <a:gd name="connsiteX330" fmla="*/ 810755 w 6172802"/>
                <a:gd name="connsiteY330" fmla="*/ 1572041 h 2713449"/>
                <a:gd name="connsiteX331" fmla="*/ 796159 w 6172802"/>
                <a:gd name="connsiteY331" fmla="*/ 1584266 h 2713449"/>
                <a:gd name="connsiteX332" fmla="*/ 791223 w 6172802"/>
                <a:gd name="connsiteY332" fmla="*/ 1585505 h 2713449"/>
                <a:gd name="connsiteX333" fmla="*/ 774842 w 6172802"/>
                <a:gd name="connsiteY333" fmla="*/ 1582779 h 2713449"/>
                <a:gd name="connsiteX334" fmla="*/ 770327 w 6172802"/>
                <a:gd name="connsiteY334" fmla="*/ 1584266 h 2713449"/>
                <a:gd name="connsiteX335" fmla="*/ 757201 w 6172802"/>
                <a:gd name="connsiteY335" fmla="*/ 1600539 h 2713449"/>
                <a:gd name="connsiteX336" fmla="*/ 752896 w 6172802"/>
                <a:gd name="connsiteY336" fmla="*/ 1601448 h 2713449"/>
                <a:gd name="connsiteX337" fmla="*/ 739560 w 6172802"/>
                <a:gd name="connsiteY337" fmla="*/ 1596161 h 2713449"/>
                <a:gd name="connsiteX338" fmla="*/ 735150 w 6172802"/>
                <a:gd name="connsiteY338" fmla="*/ 1596987 h 2713449"/>
                <a:gd name="connsiteX339" fmla="*/ 714254 w 6172802"/>
                <a:gd name="connsiteY339" fmla="*/ 1618959 h 2713449"/>
                <a:gd name="connsiteX340" fmla="*/ 710788 w 6172802"/>
                <a:gd name="connsiteY340" fmla="*/ 1618959 h 2713449"/>
                <a:gd name="connsiteX341" fmla="*/ 696718 w 6172802"/>
                <a:gd name="connsiteY341" fmla="*/ 1603513 h 2713449"/>
                <a:gd name="connsiteX342" fmla="*/ 694092 w 6172802"/>
                <a:gd name="connsiteY342" fmla="*/ 1603843 h 2713449"/>
                <a:gd name="connsiteX343" fmla="*/ 675086 w 6172802"/>
                <a:gd name="connsiteY343" fmla="*/ 1648449 h 2713449"/>
                <a:gd name="connsiteX344" fmla="*/ 660910 w 6172802"/>
                <a:gd name="connsiteY344" fmla="*/ 1612103 h 2713449"/>
                <a:gd name="connsiteX345" fmla="*/ 657865 w 6172802"/>
                <a:gd name="connsiteY345" fmla="*/ 1611608 h 2713449"/>
                <a:gd name="connsiteX346" fmla="*/ 643269 w 6172802"/>
                <a:gd name="connsiteY346" fmla="*/ 1623833 h 2713449"/>
                <a:gd name="connsiteX347" fmla="*/ 638229 w 6172802"/>
                <a:gd name="connsiteY347" fmla="*/ 1625650 h 2713449"/>
                <a:gd name="connsiteX348" fmla="*/ 606832 w 6172802"/>
                <a:gd name="connsiteY348" fmla="*/ 1627220 h 2713449"/>
                <a:gd name="connsiteX349" fmla="*/ 601057 w 6172802"/>
                <a:gd name="connsiteY349" fmla="*/ 1628128 h 2713449"/>
                <a:gd name="connsiteX350" fmla="*/ 581001 w 6172802"/>
                <a:gd name="connsiteY350" fmla="*/ 1633910 h 2713449"/>
                <a:gd name="connsiteX351" fmla="*/ 575225 w 6172802"/>
                <a:gd name="connsiteY351" fmla="*/ 1634571 h 2713449"/>
                <a:gd name="connsiteX352" fmla="*/ 541518 w 6172802"/>
                <a:gd name="connsiteY352" fmla="*/ 1633002 h 2713449"/>
                <a:gd name="connsiteX353" fmla="*/ 535533 w 6172802"/>
                <a:gd name="connsiteY353" fmla="*/ 1632919 h 2713449"/>
                <a:gd name="connsiteX354" fmla="*/ 474944 w 6172802"/>
                <a:gd name="connsiteY354" fmla="*/ 1633745 h 2713449"/>
                <a:gd name="connsiteX355" fmla="*/ 469064 w 6172802"/>
                <a:gd name="connsiteY355" fmla="*/ 1634241 h 2713449"/>
                <a:gd name="connsiteX356" fmla="*/ 395559 w 6172802"/>
                <a:gd name="connsiteY356" fmla="*/ 1646136 h 2713449"/>
                <a:gd name="connsiteX357" fmla="*/ 389679 w 6172802"/>
                <a:gd name="connsiteY357" fmla="*/ 1646962 h 2713449"/>
                <a:gd name="connsiteX358" fmla="*/ 362902 w 6172802"/>
                <a:gd name="connsiteY358" fmla="*/ 1649935 h 2713449"/>
                <a:gd name="connsiteX359" fmla="*/ 357442 w 6172802"/>
                <a:gd name="connsiteY359" fmla="*/ 1649027 h 2713449"/>
                <a:gd name="connsiteX360" fmla="*/ 322790 w 6172802"/>
                <a:gd name="connsiteY360" fmla="*/ 1632176 h 2713449"/>
                <a:gd name="connsiteX361" fmla="*/ 318484 w 6172802"/>
                <a:gd name="connsiteY361" fmla="*/ 1629037 h 2713449"/>
                <a:gd name="connsiteX362" fmla="*/ 288243 w 6172802"/>
                <a:gd name="connsiteY362" fmla="*/ 1596987 h 2713449"/>
                <a:gd name="connsiteX363" fmla="*/ 284042 w 6172802"/>
                <a:gd name="connsiteY363" fmla="*/ 1593765 h 2713449"/>
                <a:gd name="connsiteX364" fmla="*/ 245715 w 6172802"/>
                <a:gd name="connsiteY364" fmla="*/ 1573941 h 2713449"/>
                <a:gd name="connsiteX365" fmla="*/ 195732 w 6172802"/>
                <a:gd name="connsiteY365" fmla="*/ 1505298 h 2713449"/>
                <a:gd name="connsiteX366" fmla="*/ 193527 w 6172802"/>
                <a:gd name="connsiteY366" fmla="*/ 1501002 h 2713449"/>
                <a:gd name="connsiteX367" fmla="*/ 176516 w 6172802"/>
                <a:gd name="connsiteY367" fmla="*/ 1455901 h 2713449"/>
                <a:gd name="connsiteX368" fmla="*/ 174521 w 6172802"/>
                <a:gd name="connsiteY368" fmla="*/ 1451523 h 2713449"/>
                <a:gd name="connsiteX369" fmla="*/ 148794 w 6172802"/>
                <a:gd name="connsiteY369" fmla="*/ 1401713 h 2713449"/>
                <a:gd name="connsiteX370" fmla="*/ 147639 w 6172802"/>
                <a:gd name="connsiteY370" fmla="*/ 1397170 h 2713449"/>
                <a:gd name="connsiteX371" fmla="*/ 147639 w 6172802"/>
                <a:gd name="connsiteY371" fmla="*/ 1362394 h 2713449"/>
                <a:gd name="connsiteX372" fmla="*/ 146169 w 6172802"/>
                <a:gd name="connsiteY372" fmla="*/ 1358016 h 2713449"/>
                <a:gd name="connsiteX373" fmla="*/ 127058 w 6172802"/>
                <a:gd name="connsiteY373" fmla="*/ 1332657 h 2713449"/>
                <a:gd name="connsiteX374" fmla="*/ 125168 w 6172802"/>
                <a:gd name="connsiteY374" fmla="*/ 1328362 h 2713449"/>
                <a:gd name="connsiteX375" fmla="*/ 120127 w 6172802"/>
                <a:gd name="connsiteY375" fmla="*/ 1299616 h 2713449"/>
                <a:gd name="connsiteX376" fmla="*/ 119707 w 6172802"/>
                <a:gd name="connsiteY376" fmla="*/ 1294990 h 2713449"/>
                <a:gd name="connsiteX377" fmla="*/ 119707 w 6172802"/>
                <a:gd name="connsiteY377" fmla="*/ 1241216 h 2713449"/>
                <a:gd name="connsiteX378" fmla="*/ 118657 w 6172802"/>
                <a:gd name="connsiteY378" fmla="*/ 1236673 h 2713449"/>
                <a:gd name="connsiteX379" fmla="*/ 98706 w 6172802"/>
                <a:gd name="connsiteY379" fmla="*/ 1196941 h 2713449"/>
                <a:gd name="connsiteX380" fmla="*/ 97131 w 6172802"/>
                <a:gd name="connsiteY380" fmla="*/ 1192480 h 2713449"/>
                <a:gd name="connsiteX381" fmla="*/ 86420 w 6172802"/>
                <a:gd name="connsiteY381" fmla="*/ 1139284 h 2713449"/>
                <a:gd name="connsiteX382" fmla="*/ 86210 w 6172802"/>
                <a:gd name="connsiteY382" fmla="*/ 1134658 h 2713449"/>
                <a:gd name="connsiteX383" fmla="*/ 85895 w 6172802"/>
                <a:gd name="connsiteY383" fmla="*/ 1089226 h 2713449"/>
                <a:gd name="connsiteX384" fmla="*/ 71194 w 6172802"/>
                <a:gd name="connsiteY384" fmla="*/ 1043795 h 2713449"/>
                <a:gd name="connsiteX385" fmla="*/ 70144 w 6172802"/>
                <a:gd name="connsiteY385" fmla="*/ 1039169 h 2713449"/>
                <a:gd name="connsiteX386" fmla="*/ 57228 w 6172802"/>
                <a:gd name="connsiteY386" fmla="*/ 985064 h 2713449"/>
                <a:gd name="connsiteX387" fmla="*/ 53868 w 6172802"/>
                <a:gd name="connsiteY387" fmla="*/ 982090 h 2713449"/>
                <a:gd name="connsiteX388" fmla="*/ 44418 w 6172802"/>
                <a:gd name="connsiteY388" fmla="*/ 979777 h 2713449"/>
                <a:gd name="connsiteX389" fmla="*/ 41583 w 6172802"/>
                <a:gd name="connsiteY389" fmla="*/ 981429 h 2713449"/>
                <a:gd name="connsiteX390" fmla="*/ 41583 w 6172802"/>
                <a:gd name="connsiteY390" fmla="*/ 1046107 h 2713449"/>
                <a:gd name="connsiteX391" fmla="*/ 32447 w 6172802"/>
                <a:gd name="connsiteY391" fmla="*/ 1205283 h 2713449"/>
                <a:gd name="connsiteX392" fmla="*/ 31397 w 6172802"/>
                <a:gd name="connsiteY392" fmla="*/ 1209827 h 2713449"/>
                <a:gd name="connsiteX393" fmla="*/ 17116 w 6172802"/>
                <a:gd name="connsiteY393" fmla="*/ 1252532 h 2713449"/>
                <a:gd name="connsiteX394" fmla="*/ 17116 w 6172802"/>
                <a:gd name="connsiteY394" fmla="*/ 1520001 h 2713449"/>
                <a:gd name="connsiteX395" fmla="*/ 17011 w 6172802"/>
                <a:gd name="connsiteY395" fmla="*/ 1524709 h 2713449"/>
                <a:gd name="connsiteX396" fmla="*/ 7875 w 6172802"/>
                <a:gd name="connsiteY396" fmla="*/ 1878002 h 2713449"/>
                <a:gd name="connsiteX397" fmla="*/ 7770 w 6172802"/>
                <a:gd name="connsiteY397" fmla="*/ 1882711 h 2713449"/>
                <a:gd name="connsiteX398" fmla="*/ 0 w 6172802"/>
                <a:gd name="connsiteY398" fmla="*/ 2704611 h 271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6172802" h="2713449">
                  <a:moveTo>
                    <a:pt x="6172802" y="2713449"/>
                  </a:moveTo>
                  <a:cubicBezTo>
                    <a:pt x="6172802" y="2713449"/>
                    <a:pt x="6119144" y="1543543"/>
                    <a:pt x="6114419" y="1481095"/>
                  </a:cubicBezTo>
                  <a:cubicBezTo>
                    <a:pt x="6109798" y="1418647"/>
                    <a:pt x="6065381" y="927655"/>
                    <a:pt x="6065381" y="860664"/>
                  </a:cubicBezTo>
                  <a:cubicBezTo>
                    <a:pt x="6065381" y="860664"/>
                    <a:pt x="6042070" y="566927"/>
                    <a:pt x="6039759" y="532069"/>
                  </a:cubicBezTo>
                  <a:cubicBezTo>
                    <a:pt x="6037449" y="497210"/>
                    <a:pt x="6001642" y="308132"/>
                    <a:pt x="6003217" y="282443"/>
                  </a:cubicBezTo>
                  <a:cubicBezTo>
                    <a:pt x="6004792" y="256753"/>
                    <a:pt x="5981481" y="122771"/>
                    <a:pt x="5974446" y="104351"/>
                  </a:cubicBezTo>
                  <a:cubicBezTo>
                    <a:pt x="5967410" y="86013"/>
                    <a:pt x="5946408" y="10761"/>
                    <a:pt x="5937063" y="8861"/>
                  </a:cubicBezTo>
                  <a:cubicBezTo>
                    <a:pt x="5927718" y="6962"/>
                    <a:pt x="5863033" y="23"/>
                    <a:pt x="5863033" y="23"/>
                  </a:cubicBezTo>
                  <a:cubicBezTo>
                    <a:pt x="5861459" y="-142"/>
                    <a:pt x="5859463" y="601"/>
                    <a:pt x="5858623" y="1758"/>
                  </a:cubicBezTo>
                  <a:cubicBezTo>
                    <a:pt x="5858623" y="1758"/>
                    <a:pt x="5805700" y="74035"/>
                    <a:pt x="5804860" y="75192"/>
                  </a:cubicBezTo>
                  <a:lnTo>
                    <a:pt x="5761282" y="131775"/>
                  </a:lnTo>
                  <a:cubicBezTo>
                    <a:pt x="5760442" y="132849"/>
                    <a:pt x="5759182" y="134748"/>
                    <a:pt x="5758447" y="135905"/>
                  </a:cubicBezTo>
                  <a:lnTo>
                    <a:pt x="5726000" y="189514"/>
                  </a:lnTo>
                  <a:cubicBezTo>
                    <a:pt x="5725265" y="190671"/>
                    <a:pt x="5724005" y="192488"/>
                    <a:pt x="5723165" y="193644"/>
                  </a:cubicBezTo>
                  <a:lnTo>
                    <a:pt x="5695968" y="228172"/>
                  </a:lnTo>
                  <a:cubicBezTo>
                    <a:pt x="5695128" y="229246"/>
                    <a:pt x="5693763" y="231064"/>
                    <a:pt x="5692923" y="232220"/>
                  </a:cubicBezTo>
                  <a:lnTo>
                    <a:pt x="5665621" y="268565"/>
                  </a:lnTo>
                  <a:cubicBezTo>
                    <a:pt x="5664781" y="269639"/>
                    <a:pt x="5663626" y="271539"/>
                    <a:pt x="5662996" y="272778"/>
                  </a:cubicBezTo>
                  <a:lnTo>
                    <a:pt x="5639580" y="317136"/>
                  </a:lnTo>
                  <a:cubicBezTo>
                    <a:pt x="5638950" y="318292"/>
                    <a:pt x="5637585" y="320110"/>
                    <a:pt x="5636640" y="321183"/>
                  </a:cubicBezTo>
                  <a:lnTo>
                    <a:pt x="5606398" y="352325"/>
                  </a:lnTo>
                  <a:cubicBezTo>
                    <a:pt x="5605453" y="353316"/>
                    <a:pt x="5603878" y="355051"/>
                    <a:pt x="5603038" y="356207"/>
                  </a:cubicBezTo>
                  <a:lnTo>
                    <a:pt x="5569961" y="398995"/>
                  </a:lnTo>
                  <a:cubicBezTo>
                    <a:pt x="5569120" y="400069"/>
                    <a:pt x="5567546" y="401804"/>
                    <a:pt x="5566495" y="402795"/>
                  </a:cubicBezTo>
                  <a:lnTo>
                    <a:pt x="5550430" y="418407"/>
                  </a:lnTo>
                  <a:cubicBezTo>
                    <a:pt x="5549379" y="419398"/>
                    <a:pt x="5547804" y="421133"/>
                    <a:pt x="5546859" y="422124"/>
                  </a:cubicBezTo>
                  <a:lnTo>
                    <a:pt x="5522183" y="450375"/>
                  </a:lnTo>
                  <a:cubicBezTo>
                    <a:pt x="5521238" y="451448"/>
                    <a:pt x="5519663" y="453100"/>
                    <a:pt x="5518612" y="454174"/>
                  </a:cubicBezTo>
                  <a:lnTo>
                    <a:pt x="5501287" y="471604"/>
                  </a:lnTo>
                  <a:cubicBezTo>
                    <a:pt x="5500236" y="472595"/>
                    <a:pt x="5498346" y="473999"/>
                    <a:pt x="5496876" y="474660"/>
                  </a:cubicBezTo>
                  <a:lnTo>
                    <a:pt x="5478605" y="483251"/>
                  </a:lnTo>
                  <a:cubicBezTo>
                    <a:pt x="5477240" y="483911"/>
                    <a:pt x="5475560" y="485481"/>
                    <a:pt x="5475035" y="486637"/>
                  </a:cubicBezTo>
                  <a:lnTo>
                    <a:pt x="5464219" y="510675"/>
                  </a:lnTo>
                  <a:cubicBezTo>
                    <a:pt x="5463694" y="511914"/>
                    <a:pt x="5462119" y="513483"/>
                    <a:pt x="5460754" y="514144"/>
                  </a:cubicBezTo>
                  <a:cubicBezTo>
                    <a:pt x="5460754" y="514144"/>
                    <a:pt x="5441118" y="523891"/>
                    <a:pt x="5437653" y="523891"/>
                  </a:cubicBezTo>
                  <a:cubicBezTo>
                    <a:pt x="5434187" y="523891"/>
                    <a:pt x="5412556" y="546772"/>
                    <a:pt x="5412556" y="546772"/>
                  </a:cubicBezTo>
                  <a:cubicBezTo>
                    <a:pt x="5411611" y="547846"/>
                    <a:pt x="5409826" y="549333"/>
                    <a:pt x="5408566" y="550159"/>
                  </a:cubicBezTo>
                  <a:lnTo>
                    <a:pt x="5394390" y="559906"/>
                  </a:lnTo>
                  <a:cubicBezTo>
                    <a:pt x="5393130" y="560732"/>
                    <a:pt x="5391450" y="562384"/>
                    <a:pt x="5390610" y="563458"/>
                  </a:cubicBezTo>
                  <a:lnTo>
                    <a:pt x="5377379" y="580557"/>
                  </a:lnTo>
                  <a:cubicBezTo>
                    <a:pt x="5376539" y="581631"/>
                    <a:pt x="5374649" y="583035"/>
                    <a:pt x="5373179" y="583531"/>
                  </a:cubicBezTo>
                  <a:lnTo>
                    <a:pt x="5293374" y="612772"/>
                  </a:lnTo>
                  <a:cubicBezTo>
                    <a:pt x="5291904" y="613350"/>
                    <a:pt x="5289489" y="614259"/>
                    <a:pt x="5288018" y="614837"/>
                  </a:cubicBezTo>
                  <a:lnTo>
                    <a:pt x="5201178" y="648539"/>
                  </a:lnTo>
                  <a:cubicBezTo>
                    <a:pt x="5199708" y="649117"/>
                    <a:pt x="5197188" y="649778"/>
                    <a:pt x="5195613" y="650109"/>
                  </a:cubicBezTo>
                  <a:cubicBezTo>
                    <a:pt x="5195613" y="650109"/>
                    <a:pt x="5150670" y="657873"/>
                    <a:pt x="5141324" y="657873"/>
                  </a:cubicBezTo>
                  <a:cubicBezTo>
                    <a:pt x="5131979" y="657873"/>
                    <a:pt x="5116963" y="665721"/>
                    <a:pt x="5116963" y="665721"/>
                  </a:cubicBezTo>
                  <a:cubicBezTo>
                    <a:pt x="5115598" y="666464"/>
                    <a:pt x="5113183" y="667125"/>
                    <a:pt x="5111503" y="667207"/>
                  </a:cubicBezTo>
                  <a:lnTo>
                    <a:pt x="5056794" y="670512"/>
                  </a:lnTo>
                  <a:cubicBezTo>
                    <a:pt x="5055114" y="670594"/>
                    <a:pt x="5052699" y="671255"/>
                    <a:pt x="5051334" y="671998"/>
                  </a:cubicBezTo>
                  <a:lnTo>
                    <a:pt x="5007336" y="694219"/>
                  </a:lnTo>
                  <a:cubicBezTo>
                    <a:pt x="5005971" y="694879"/>
                    <a:pt x="5003556" y="695788"/>
                    <a:pt x="5001981" y="696119"/>
                  </a:cubicBezTo>
                  <a:lnTo>
                    <a:pt x="4978564" y="701240"/>
                  </a:lnTo>
                  <a:cubicBezTo>
                    <a:pt x="4976989" y="701570"/>
                    <a:pt x="4974364" y="701983"/>
                    <a:pt x="4972684" y="702066"/>
                  </a:cubicBezTo>
                  <a:lnTo>
                    <a:pt x="4931942" y="704461"/>
                  </a:lnTo>
                  <a:cubicBezTo>
                    <a:pt x="4930261" y="704544"/>
                    <a:pt x="4927636" y="704792"/>
                    <a:pt x="4926061" y="704957"/>
                  </a:cubicBezTo>
                  <a:lnTo>
                    <a:pt x="4895819" y="708013"/>
                  </a:lnTo>
                  <a:cubicBezTo>
                    <a:pt x="4894244" y="708179"/>
                    <a:pt x="4891829" y="709005"/>
                    <a:pt x="4890569" y="709831"/>
                  </a:cubicBezTo>
                  <a:lnTo>
                    <a:pt x="4876498" y="718834"/>
                  </a:lnTo>
                  <a:cubicBezTo>
                    <a:pt x="4875238" y="719660"/>
                    <a:pt x="4872823" y="720156"/>
                    <a:pt x="4871248" y="719908"/>
                  </a:cubicBezTo>
                  <a:lnTo>
                    <a:pt x="4850247" y="717017"/>
                  </a:lnTo>
                  <a:cubicBezTo>
                    <a:pt x="4848672" y="716769"/>
                    <a:pt x="4846152" y="717100"/>
                    <a:pt x="4844576" y="717595"/>
                  </a:cubicBezTo>
                  <a:lnTo>
                    <a:pt x="4830086" y="722964"/>
                  </a:lnTo>
                  <a:cubicBezTo>
                    <a:pt x="4828615" y="723543"/>
                    <a:pt x="4826095" y="723708"/>
                    <a:pt x="4824520" y="723295"/>
                  </a:cubicBezTo>
                  <a:lnTo>
                    <a:pt x="4805724" y="719082"/>
                  </a:lnTo>
                  <a:cubicBezTo>
                    <a:pt x="4804149" y="718752"/>
                    <a:pt x="4801839" y="719165"/>
                    <a:pt x="4800684" y="719991"/>
                  </a:cubicBezTo>
                  <a:lnTo>
                    <a:pt x="4779472" y="735190"/>
                  </a:lnTo>
                  <a:cubicBezTo>
                    <a:pt x="4778212" y="736016"/>
                    <a:pt x="4776322" y="736016"/>
                    <a:pt x="4775062" y="735190"/>
                  </a:cubicBezTo>
                  <a:lnTo>
                    <a:pt x="4762041" y="725525"/>
                  </a:lnTo>
                  <a:cubicBezTo>
                    <a:pt x="4760886" y="724617"/>
                    <a:pt x="4758996" y="724699"/>
                    <a:pt x="4757946" y="725690"/>
                  </a:cubicBezTo>
                  <a:lnTo>
                    <a:pt x="4744400" y="737750"/>
                  </a:lnTo>
                  <a:cubicBezTo>
                    <a:pt x="4743350" y="738742"/>
                    <a:pt x="4741145" y="739568"/>
                    <a:pt x="4739465" y="739733"/>
                  </a:cubicBezTo>
                  <a:lnTo>
                    <a:pt x="4678876" y="743946"/>
                  </a:lnTo>
                  <a:cubicBezTo>
                    <a:pt x="4677196" y="744028"/>
                    <a:pt x="4674781" y="744689"/>
                    <a:pt x="4673311" y="745267"/>
                  </a:cubicBezTo>
                  <a:lnTo>
                    <a:pt x="4657560" y="752206"/>
                  </a:lnTo>
                  <a:cubicBezTo>
                    <a:pt x="4656090" y="752867"/>
                    <a:pt x="4653675" y="753445"/>
                    <a:pt x="4651994" y="753528"/>
                  </a:cubicBezTo>
                  <a:lnTo>
                    <a:pt x="4632254" y="754932"/>
                  </a:lnTo>
                  <a:cubicBezTo>
                    <a:pt x="4630573" y="755014"/>
                    <a:pt x="4628158" y="755675"/>
                    <a:pt x="4626793" y="756336"/>
                  </a:cubicBezTo>
                  <a:lnTo>
                    <a:pt x="4605057" y="766744"/>
                  </a:lnTo>
                  <a:cubicBezTo>
                    <a:pt x="4603692" y="767405"/>
                    <a:pt x="4601382" y="768561"/>
                    <a:pt x="4600121" y="769305"/>
                  </a:cubicBezTo>
                  <a:lnTo>
                    <a:pt x="4579225" y="781200"/>
                  </a:lnTo>
                  <a:cubicBezTo>
                    <a:pt x="4577860" y="781943"/>
                    <a:pt x="4575550" y="782356"/>
                    <a:pt x="4573975" y="782026"/>
                  </a:cubicBezTo>
                  <a:lnTo>
                    <a:pt x="4550558" y="777648"/>
                  </a:lnTo>
                  <a:cubicBezTo>
                    <a:pt x="4548983" y="777317"/>
                    <a:pt x="4546463" y="777565"/>
                    <a:pt x="4544993" y="778061"/>
                  </a:cubicBezTo>
                  <a:lnTo>
                    <a:pt x="4497845" y="795325"/>
                  </a:lnTo>
                  <a:cubicBezTo>
                    <a:pt x="4496375" y="795903"/>
                    <a:pt x="4493960" y="796812"/>
                    <a:pt x="4492490" y="797390"/>
                  </a:cubicBezTo>
                  <a:lnTo>
                    <a:pt x="4461618" y="809945"/>
                  </a:lnTo>
                  <a:cubicBezTo>
                    <a:pt x="4460148" y="810524"/>
                    <a:pt x="4457943" y="811763"/>
                    <a:pt x="4456788" y="812589"/>
                  </a:cubicBezTo>
                  <a:lnTo>
                    <a:pt x="4434316" y="828696"/>
                  </a:lnTo>
                  <a:cubicBezTo>
                    <a:pt x="4433056" y="829605"/>
                    <a:pt x="4430851" y="830101"/>
                    <a:pt x="4429171" y="829853"/>
                  </a:cubicBezTo>
                  <a:lnTo>
                    <a:pt x="4417515" y="828036"/>
                  </a:lnTo>
                  <a:cubicBezTo>
                    <a:pt x="4415940" y="827788"/>
                    <a:pt x="4413420" y="828118"/>
                    <a:pt x="4412055" y="828779"/>
                  </a:cubicBezTo>
                  <a:lnTo>
                    <a:pt x="4327315" y="870328"/>
                  </a:lnTo>
                  <a:cubicBezTo>
                    <a:pt x="4325950" y="870989"/>
                    <a:pt x="4323430" y="871650"/>
                    <a:pt x="4321854" y="871650"/>
                  </a:cubicBezTo>
                  <a:lnTo>
                    <a:pt x="4298648" y="872393"/>
                  </a:lnTo>
                  <a:cubicBezTo>
                    <a:pt x="4296968" y="872476"/>
                    <a:pt x="4294553" y="873054"/>
                    <a:pt x="4293188" y="873798"/>
                  </a:cubicBezTo>
                  <a:lnTo>
                    <a:pt x="4246775" y="898661"/>
                  </a:lnTo>
                  <a:cubicBezTo>
                    <a:pt x="4245410" y="899405"/>
                    <a:pt x="4243205" y="900561"/>
                    <a:pt x="4241839" y="901304"/>
                  </a:cubicBezTo>
                  <a:lnTo>
                    <a:pt x="4202462" y="921707"/>
                  </a:lnTo>
                  <a:cubicBezTo>
                    <a:pt x="4201097" y="922451"/>
                    <a:pt x="4198682" y="923277"/>
                    <a:pt x="4197107" y="923690"/>
                  </a:cubicBezTo>
                  <a:lnTo>
                    <a:pt x="4177155" y="928729"/>
                  </a:lnTo>
                  <a:cubicBezTo>
                    <a:pt x="4175580" y="929142"/>
                    <a:pt x="4173375" y="930133"/>
                    <a:pt x="4172115" y="931041"/>
                  </a:cubicBezTo>
                  <a:lnTo>
                    <a:pt x="4158989" y="940706"/>
                  </a:lnTo>
                  <a:cubicBezTo>
                    <a:pt x="4157834" y="941615"/>
                    <a:pt x="4156049" y="943184"/>
                    <a:pt x="4155104" y="944175"/>
                  </a:cubicBezTo>
                  <a:lnTo>
                    <a:pt x="4145758" y="954170"/>
                  </a:lnTo>
                  <a:cubicBezTo>
                    <a:pt x="4144813" y="955244"/>
                    <a:pt x="4142713" y="955905"/>
                    <a:pt x="4141033" y="955740"/>
                  </a:cubicBezTo>
                  <a:lnTo>
                    <a:pt x="4110791" y="952683"/>
                  </a:lnTo>
                  <a:cubicBezTo>
                    <a:pt x="4109216" y="952518"/>
                    <a:pt x="4106801" y="953014"/>
                    <a:pt x="4105436" y="953757"/>
                  </a:cubicBezTo>
                  <a:lnTo>
                    <a:pt x="4061228" y="978538"/>
                  </a:lnTo>
                  <a:cubicBezTo>
                    <a:pt x="4059863" y="979282"/>
                    <a:pt x="4057658" y="980438"/>
                    <a:pt x="4056293" y="981181"/>
                  </a:cubicBezTo>
                  <a:lnTo>
                    <a:pt x="4000640" y="1009845"/>
                  </a:lnTo>
                  <a:cubicBezTo>
                    <a:pt x="3999274" y="1010588"/>
                    <a:pt x="3997069" y="1011745"/>
                    <a:pt x="3995704" y="1012405"/>
                  </a:cubicBezTo>
                  <a:lnTo>
                    <a:pt x="3951706" y="1035534"/>
                  </a:lnTo>
                  <a:cubicBezTo>
                    <a:pt x="3950342" y="1036278"/>
                    <a:pt x="3948136" y="1037434"/>
                    <a:pt x="3946876" y="1038260"/>
                  </a:cubicBezTo>
                  <a:lnTo>
                    <a:pt x="3889753" y="1072127"/>
                  </a:lnTo>
                  <a:cubicBezTo>
                    <a:pt x="3888493" y="1072871"/>
                    <a:pt x="3886392" y="1074275"/>
                    <a:pt x="3885343" y="1075184"/>
                  </a:cubicBezTo>
                  <a:lnTo>
                    <a:pt x="3847540" y="1105747"/>
                  </a:lnTo>
                  <a:cubicBezTo>
                    <a:pt x="3846385" y="1106656"/>
                    <a:pt x="3844495" y="1108142"/>
                    <a:pt x="3843235" y="1109051"/>
                  </a:cubicBezTo>
                  <a:lnTo>
                    <a:pt x="3813728" y="1130610"/>
                  </a:lnTo>
                  <a:cubicBezTo>
                    <a:pt x="3812573" y="1131519"/>
                    <a:pt x="3810578" y="1132923"/>
                    <a:pt x="3809423" y="1133914"/>
                  </a:cubicBezTo>
                  <a:lnTo>
                    <a:pt x="3771621" y="1164478"/>
                  </a:lnTo>
                  <a:cubicBezTo>
                    <a:pt x="3770466" y="1165386"/>
                    <a:pt x="3768576" y="1166873"/>
                    <a:pt x="3767315" y="1167782"/>
                  </a:cubicBezTo>
                  <a:lnTo>
                    <a:pt x="3756500" y="1175629"/>
                  </a:lnTo>
                  <a:cubicBezTo>
                    <a:pt x="3755345" y="1176538"/>
                    <a:pt x="3753665" y="1178190"/>
                    <a:pt x="3752929" y="1179346"/>
                  </a:cubicBezTo>
                  <a:lnTo>
                    <a:pt x="3735709" y="1206357"/>
                  </a:lnTo>
                  <a:cubicBezTo>
                    <a:pt x="3734973" y="1207514"/>
                    <a:pt x="3733293" y="1207844"/>
                    <a:pt x="3731928" y="1207101"/>
                  </a:cubicBezTo>
                  <a:lnTo>
                    <a:pt x="3714707" y="1197849"/>
                  </a:lnTo>
                  <a:cubicBezTo>
                    <a:pt x="3713342" y="1197106"/>
                    <a:pt x="3711347" y="1197354"/>
                    <a:pt x="3710297" y="1198262"/>
                  </a:cubicBezTo>
                  <a:lnTo>
                    <a:pt x="3676905" y="1227834"/>
                  </a:lnTo>
                  <a:cubicBezTo>
                    <a:pt x="3675855" y="1228825"/>
                    <a:pt x="3673860" y="1230230"/>
                    <a:pt x="3672600" y="1231056"/>
                  </a:cubicBezTo>
                  <a:lnTo>
                    <a:pt x="3642148" y="1250963"/>
                  </a:lnTo>
                  <a:cubicBezTo>
                    <a:pt x="3640888" y="1251789"/>
                    <a:pt x="3638788" y="1253028"/>
                    <a:pt x="3637422" y="1253771"/>
                  </a:cubicBezTo>
                  <a:lnTo>
                    <a:pt x="3608441" y="1269466"/>
                  </a:lnTo>
                  <a:cubicBezTo>
                    <a:pt x="3607076" y="1270209"/>
                    <a:pt x="3604660" y="1270953"/>
                    <a:pt x="3603085" y="1271201"/>
                  </a:cubicBezTo>
                  <a:lnTo>
                    <a:pt x="3579774" y="1274092"/>
                  </a:lnTo>
                  <a:cubicBezTo>
                    <a:pt x="3578199" y="1274257"/>
                    <a:pt x="3575889" y="1275166"/>
                    <a:pt x="3574734" y="1276157"/>
                  </a:cubicBezTo>
                  <a:lnTo>
                    <a:pt x="3562658" y="1285656"/>
                  </a:lnTo>
                  <a:cubicBezTo>
                    <a:pt x="3561503" y="1286565"/>
                    <a:pt x="3559403" y="1286813"/>
                    <a:pt x="3557932" y="1286234"/>
                  </a:cubicBezTo>
                  <a:lnTo>
                    <a:pt x="3542287" y="1280039"/>
                  </a:lnTo>
                  <a:cubicBezTo>
                    <a:pt x="3540817" y="1279461"/>
                    <a:pt x="3538716" y="1279791"/>
                    <a:pt x="3537561" y="1280700"/>
                  </a:cubicBezTo>
                  <a:lnTo>
                    <a:pt x="3519395" y="1296229"/>
                  </a:lnTo>
                  <a:cubicBezTo>
                    <a:pt x="3518240" y="1297138"/>
                    <a:pt x="3516140" y="1297634"/>
                    <a:pt x="3514565" y="1297221"/>
                  </a:cubicBezTo>
                  <a:lnTo>
                    <a:pt x="3499234" y="1293421"/>
                  </a:lnTo>
                  <a:cubicBezTo>
                    <a:pt x="3497659" y="1293008"/>
                    <a:pt x="3495559" y="1293504"/>
                    <a:pt x="3494509" y="1294495"/>
                  </a:cubicBezTo>
                  <a:lnTo>
                    <a:pt x="3478443" y="1309942"/>
                  </a:lnTo>
                  <a:cubicBezTo>
                    <a:pt x="3477393" y="1310933"/>
                    <a:pt x="3475188" y="1311759"/>
                    <a:pt x="3473612" y="1311759"/>
                  </a:cubicBezTo>
                  <a:lnTo>
                    <a:pt x="3466682" y="1311759"/>
                  </a:lnTo>
                  <a:cubicBezTo>
                    <a:pt x="3465002" y="1311759"/>
                    <a:pt x="3462797" y="1312502"/>
                    <a:pt x="3461642" y="1313493"/>
                  </a:cubicBezTo>
                  <a:lnTo>
                    <a:pt x="3442425" y="1329518"/>
                  </a:lnTo>
                  <a:cubicBezTo>
                    <a:pt x="3441270" y="1330427"/>
                    <a:pt x="3439590" y="1330344"/>
                    <a:pt x="3438645" y="1329271"/>
                  </a:cubicBezTo>
                  <a:lnTo>
                    <a:pt x="3419954" y="1308289"/>
                  </a:lnTo>
                  <a:cubicBezTo>
                    <a:pt x="3419009" y="1307216"/>
                    <a:pt x="3416909" y="1306720"/>
                    <a:pt x="3415439" y="1307050"/>
                  </a:cubicBezTo>
                  <a:lnTo>
                    <a:pt x="3398953" y="1311015"/>
                  </a:lnTo>
                  <a:cubicBezTo>
                    <a:pt x="3397378" y="1311428"/>
                    <a:pt x="3394857" y="1312089"/>
                    <a:pt x="3393282" y="1312502"/>
                  </a:cubicBezTo>
                  <a:lnTo>
                    <a:pt x="3382572" y="1315641"/>
                  </a:lnTo>
                  <a:cubicBezTo>
                    <a:pt x="3380997" y="1316054"/>
                    <a:pt x="3378477" y="1316385"/>
                    <a:pt x="3376796" y="1316385"/>
                  </a:cubicBezTo>
                  <a:lnTo>
                    <a:pt x="3339624" y="1315559"/>
                  </a:lnTo>
                  <a:cubicBezTo>
                    <a:pt x="3337944" y="1315559"/>
                    <a:pt x="3335634" y="1314815"/>
                    <a:pt x="3334374" y="1313989"/>
                  </a:cubicBezTo>
                  <a:lnTo>
                    <a:pt x="3320303" y="1304985"/>
                  </a:lnTo>
                  <a:cubicBezTo>
                    <a:pt x="3319043" y="1304159"/>
                    <a:pt x="3317258" y="1304407"/>
                    <a:pt x="3316313" y="1305481"/>
                  </a:cubicBezTo>
                  <a:lnTo>
                    <a:pt x="3299722" y="1325388"/>
                  </a:lnTo>
                  <a:cubicBezTo>
                    <a:pt x="3298777" y="1326462"/>
                    <a:pt x="3297517" y="1326379"/>
                    <a:pt x="3296782" y="1325223"/>
                  </a:cubicBezTo>
                  <a:lnTo>
                    <a:pt x="3280716" y="1299699"/>
                  </a:lnTo>
                  <a:cubicBezTo>
                    <a:pt x="3279980" y="1298542"/>
                    <a:pt x="3278511" y="1298377"/>
                    <a:pt x="3277460" y="1299368"/>
                  </a:cubicBezTo>
                  <a:lnTo>
                    <a:pt x="3266120" y="1309694"/>
                  </a:lnTo>
                  <a:cubicBezTo>
                    <a:pt x="3265070" y="1310685"/>
                    <a:pt x="3263075" y="1310933"/>
                    <a:pt x="3261604" y="1310272"/>
                  </a:cubicBezTo>
                  <a:lnTo>
                    <a:pt x="3237558" y="1298790"/>
                  </a:lnTo>
                  <a:cubicBezTo>
                    <a:pt x="3236193" y="1298129"/>
                    <a:pt x="3233883" y="1298212"/>
                    <a:pt x="3232518" y="1298873"/>
                  </a:cubicBezTo>
                  <a:lnTo>
                    <a:pt x="3219917" y="1305729"/>
                  </a:lnTo>
                  <a:cubicBezTo>
                    <a:pt x="3218552" y="1306472"/>
                    <a:pt x="3216662" y="1306224"/>
                    <a:pt x="3215717" y="1305151"/>
                  </a:cubicBezTo>
                  <a:lnTo>
                    <a:pt x="3206371" y="1295156"/>
                  </a:lnTo>
                  <a:cubicBezTo>
                    <a:pt x="3205426" y="1294082"/>
                    <a:pt x="3203431" y="1293751"/>
                    <a:pt x="3201961" y="1294329"/>
                  </a:cubicBezTo>
                  <a:lnTo>
                    <a:pt x="3183900" y="1301433"/>
                  </a:lnTo>
                  <a:cubicBezTo>
                    <a:pt x="3182430" y="1302012"/>
                    <a:pt x="3179909" y="1302259"/>
                    <a:pt x="3178334" y="1302012"/>
                  </a:cubicBezTo>
                  <a:cubicBezTo>
                    <a:pt x="3178334" y="1302012"/>
                    <a:pt x="3146202" y="1296395"/>
                    <a:pt x="3140427" y="1297634"/>
                  </a:cubicBezTo>
                  <a:cubicBezTo>
                    <a:pt x="3134547" y="1298873"/>
                    <a:pt x="3110710" y="1297799"/>
                    <a:pt x="3110710" y="1297799"/>
                  </a:cubicBezTo>
                  <a:cubicBezTo>
                    <a:pt x="3109030" y="1297716"/>
                    <a:pt x="3106615" y="1297055"/>
                    <a:pt x="3105355" y="1296312"/>
                  </a:cubicBezTo>
                  <a:cubicBezTo>
                    <a:pt x="3105355" y="1296312"/>
                    <a:pt x="3072803" y="1277809"/>
                    <a:pt x="3066923" y="1277809"/>
                  </a:cubicBezTo>
                  <a:cubicBezTo>
                    <a:pt x="3061042" y="1277809"/>
                    <a:pt x="3041931" y="1279378"/>
                    <a:pt x="3041931" y="1279378"/>
                  </a:cubicBezTo>
                  <a:cubicBezTo>
                    <a:pt x="3040251" y="1279544"/>
                    <a:pt x="3037731" y="1279131"/>
                    <a:pt x="3036261" y="1278635"/>
                  </a:cubicBezTo>
                  <a:lnTo>
                    <a:pt x="3017149" y="1271449"/>
                  </a:lnTo>
                  <a:cubicBezTo>
                    <a:pt x="3015679" y="1270870"/>
                    <a:pt x="3013894" y="1271366"/>
                    <a:pt x="3013264" y="1272605"/>
                  </a:cubicBezTo>
                  <a:lnTo>
                    <a:pt x="3006754" y="1283922"/>
                  </a:lnTo>
                  <a:cubicBezTo>
                    <a:pt x="3006124" y="1285078"/>
                    <a:pt x="3004864" y="1285161"/>
                    <a:pt x="3004024" y="1284004"/>
                  </a:cubicBezTo>
                  <a:lnTo>
                    <a:pt x="2991633" y="1266988"/>
                  </a:lnTo>
                  <a:cubicBezTo>
                    <a:pt x="2990793" y="1265831"/>
                    <a:pt x="2988798" y="1264840"/>
                    <a:pt x="2987223" y="1264675"/>
                  </a:cubicBezTo>
                  <a:lnTo>
                    <a:pt x="2911198" y="1256993"/>
                  </a:lnTo>
                  <a:cubicBezTo>
                    <a:pt x="2909623" y="1256828"/>
                    <a:pt x="2906893" y="1256497"/>
                    <a:pt x="2905318" y="1256250"/>
                  </a:cubicBezTo>
                  <a:lnTo>
                    <a:pt x="2859850" y="1249724"/>
                  </a:lnTo>
                  <a:cubicBezTo>
                    <a:pt x="2858275" y="1249476"/>
                    <a:pt x="2855650" y="1249063"/>
                    <a:pt x="2853970" y="1248815"/>
                  </a:cubicBezTo>
                  <a:lnTo>
                    <a:pt x="2828243" y="1244355"/>
                  </a:lnTo>
                  <a:cubicBezTo>
                    <a:pt x="2826668" y="1244107"/>
                    <a:pt x="2824043" y="1243446"/>
                    <a:pt x="2822573" y="1243033"/>
                  </a:cubicBezTo>
                  <a:lnTo>
                    <a:pt x="2800101" y="1236425"/>
                  </a:lnTo>
                  <a:cubicBezTo>
                    <a:pt x="2798526" y="1236012"/>
                    <a:pt x="2796321" y="1236342"/>
                    <a:pt x="2795166" y="1237168"/>
                  </a:cubicBezTo>
                  <a:lnTo>
                    <a:pt x="2785505" y="1244107"/>
                  </a:lnTo>
                  <a:cubicBezTo>
                    <a:pt x="2784350" y="1245016"/>
                    <a:pt x="2782250" y="1245016"/>
                    <a:pt x="2780990" y="1244272"/>
                  </a:cubicBezTo>
                  <a:lnTo>
                    <a:pt x="2770489" y="1237912"/>
                  </a:lnTo>
                  <a:cubicBezTo>
                    <a:pt x="2769229" y="1237086"/>
                    <a:pt x="2766814" y="1236590"/>
                    <a:pt x="2765134" y="1236755"/>
                  </a:cubicBezTo>
                  <a:lnTo>
                    <a:pt x="2753584" y="1237994"/>
                  </a:lnTo>
                  <a:cubicBezTo>
                    <a:pt x="2752008" y="1238160"/>
                    <a:pt x="2749383" y="1237829"/>
                    <a:pt x="2747913" y="1237333"/>
                  </a:cubicBezTo>
                  <a:lnTo>
                    <a:pt x="2727647" y="1230064"/>
                  </a:lnTo>
                  <a:cubicBezTo>
                    <a:pt x="2726177" y="1229569"/>
                    <a:pt x="2723657" y="1229404"/>
                    <a:pt x="2722082" y="1229817"/>
                  </a:cubicBezTo>
                  <a:lnTo>
                    <a:pt x="2709061" y="1233038"/>
                  </a:lnTo>
                  <a:cubicBezTo>
                    <a:pt x="2707486" y="1233451"/>
                    <a:pt x="2705386" y="1232955"/>
                    <a:pt x="2704230" y="1231964"/>
                  </a:cubicBezTo>
                  <a:lnTo>
                    <a:pt x="2692995" y="1221721"/>
                  </a:lnTo>
                  <a:cubicBezTo>
                    <a:pt x="2691944" y="1220730"/>
                    <a:pt x="2689739" y="1219739"/>
                    <a:pt x="2688164" y="1219574"/>
                  </a:cubicBezTo>
                  <a:lnTo>
                    <a:pt x="2655507" y="1214865"/>
                  </a:lnTo>
                  <a:cubicBezTo>
                    <a:pt x="2653932" y="1214618"/>
                    <a:pt x="2651307" y="1214865"/>
                    <a:pt x="2649837" y="1215361"/>
                  </a:cubicBezTo>
                  <a:lnTo>
                    <a:pt x="2626106" y="1223539"/>
                  </a:lnTo>
                  <a:cubicBezTo>
                    <a:pt x="2624636" y="1224034"/>
                    <a:pt x="2622325" y="1223787"/>
                    <a:pt x="2621065" y="1222960"/>
                  </a:cubicBezTo>
                  <a:lnTo>
                    <a:pt x="2611615" y="1216765"/>
                  </a:lnTo>
                  <a:cubicBezTo>
                    <a:pt x="2610355" y="1215939"/>
                    <a:pt x="2608044" y="1215526"/>
                    <a:pt x="2606469" y="1215857"/>
                  </a:cubicBezTo>
                  <a:lnTo>
                    <a:pt x="2593554" y="1218417"/>
                  </a:lnTo>
                  <a:cubicBezTo>
                    <a:pt x="2591978" y="1218748"/>
                    <a:pt x="2589353" y="1218748"/>
                    <a:pt x="2587778" y="1218417"/>
                  </a:cubicBezTo>
                  <a:lnTo>
                    <a:pt x="2573707" y="1215857"/>
                  </a:lnTo>
                  <a:cubicBezTo>
                    <a:pt x="2572132" y="1215526"/>
                    <a:pt x="2569507" y="1215031"/>
                    <a:pt x="2567932" y="1214700"/>
                  </a:cubicBezTo>
                  <a:lnTo>
                    <a:pt x="2523514" y="1205779"/>
                  </a:lnTo>
                  <a:cubicBezTo>
                    <a:pt x="2521939" y="1205449"/>
                    <a:pt x="2519314" y="1204871"/>
                    <a:pt x="2517844" y="1204457"/>
                  </a:cubicBezTo>
                  <a:lnTo>
                    <a:pt x="2486132" y="1195867"/>
                  </a:lnTo>
                  <a:cubicBezTo>
                    <a:pt x="2484557" y="1195454"/>
                    <a:pt x="2481932" y="1195123"/>
                    <a:pt x="2480357" y="1195123"/>
                  </a:cubicBezTo>
                  <a:lnTo>
                    <a:pt x="2437304" y="1195949"/>
                  </a:lnTo>
                  <a:cubicBezTo>
                    <a:pt x="2435624" y="1195949"/>
                    <a:pt x="2433104" y="1195619"/>
                    <a:pt x="2431529" y="1195123"/>
                  </a:cubicBezTo>
                  <a:lnTo>
                    <a:pt x="2404437" y="1186780"/>
                  </a:lnTo>
                  <a:cubicBezTo>
                    <a:pt x="2402862" y="1186285"/>
                    <a:pt x="2400342" y="1185789"/>
                    <a:pt x="2398767" y="1185624"/>
                  </a:cubicBezTo>
                  <a:lnTo>
                    <a:pt x="2354454" y="1180750"/>
                  </a:lnTo>
                  <a:cubicBezTo>
                    <a:pt x="2352879" y="1180585"/>
                    <a:pt x="2350149" y="1180420"/>
                    <a:pt x="2348574" y="1180420"/>
                  </a:cubicBezTo>
                  <a:lnTo>
                    <a:pt x="2329988" y="1180420"/>
                  </a:lnTo>
                  <a:cubicBezTo>
                    <a:pt x="2328307" y="1180420"/>
                    <a:pt x="2325682" y="1180255"/>
                    <a:pt x="2324107" y="1180172"/>
                  </a:cubicBezTo>
                  <a:lnTo>
                    <a:pt x="2272864" y="1175216"/>
                  </a:lnTo>
                  <a:cubicBezTo>
                    <a:pt x="2271289" y="1175051"/>
                    <a:pt x="2268559" y="1174968"/>
                    <a:pt x="2266984" y="1174968"/>
                  </a:cubicBezTo>
                  <a:lnTo>
                    <a:pt x="2226241" y="1174968"/>
                  </a:lnTo>
                  <a:cubicBezTo>
                    <a:pt x="2224561" y="1174968"/>
                    <a:pt x="2221936" y="1174968"/>
                    <a:pt x="2220256" y="1174968"/>
                  </a:cubicBezTo>
                  <a:lnTo>
                    <a:pt x="2153892" y="1175794"/>
                  </a:lnTo>
                  <a:cubicBezTo>
                    <a:pt x="2152212" y="1175794"/>
                    <a:pt x="2149587" y="1175877"/>
                    <a:pt x="2147906" y="1175877"/>
                  </a:cubicBezTo>
                  <a:lnTo>
                    <a:pt x="2106009" y="1176703"/>
                  </a:lnTo>
                  <a:cubicBezTo>
                    <a:pt x="2104329" y="1176703"/>
                    <a:pt x="2101704" y="1176951"/>
                    <a:pt x="2100128" y="1177116"/>
                  </a:cubicBezTo>
                  <a:lnTo>
                    <a:pt x="2071042" y="1180916"/>
                  </a:lnTo>
                  <a:cubicBezTo>
                    <a:pt x="2069467" y="1181163"/>
                    <a:pt x="2066841" y="1180998"/>
                    <a:pt x="2065266" y="1180585"/>
                  </a:cubicBezTo>
                  <a:lnTo>
                    <a:pt x="2048780" y="1176455"/>
                  </a:lnTo>
                  <a:cubicBezTo>
                    <a:pt x="2047205" y="1176042"/>
                    <a:pt x="2044685" y="1176042"/>
                    <a:pt x="2043110" y="1176372"/>
                  </a:cubicBezTo>
                  <a:lnTo>
                    <a:pt x="2023159" y="1180668"/>
                  </a:lnTo>
                  <a:cubicBezTo>
                    <a:pt x="2021584" y="1180998"/>
                    <a:pt x="2019274" y="1180585"/>
                    <a:pt x="2018118" y="1179677"/>
                  </a:cubicBezTo>
                  <a:lnTo>
                    <a:pt x="2008458" y="1172738"/>
                  </a:lnTo>
                  <a:cubicBezTo>
                    <a:pt x="2007303" y="1171829"/>
                    <a:pt x="2005308" y="1171912"/>
                    <a:pt x="2004048" y="1172738"/>
                  </a:cubicBezTo>
                  <a:lnTo>
                    <a:pt x="1990922" y="1182402"/>
                  </a:lnTo>
                  <a:cubicBezTo>
                    <a:pt x="1989767" y="1183311"/>
                    <a:pt x="1987457" y="1183724"/>
                    <a:pt x="1985881" y="1183394"/>
                  </a:cubicBezTo>
                  <a:lnTo>
                    <a:pt x="1968345" y="1179924"/>
                  </a:lnTo>
                  <a:cubicBezTo>
                    <a:pt x="1966770" y="1179594"/>
                    <a:pt x="1964355" y="1179924"/>
                    <a:pt x="1962990" y="1180668"/>
                  </a:cubicBezTo>
                  <a:lnTo>
                    <a:pt x="1944509" y="1190828"/>
                  </a:lnTo>
                  <a:cubicBezTo>
                    <a:pt x="1943144" y="1191571"/>
                    <a:pt x="1940729" y="1192150"/>
                    <a:pt x="1939049" y="1192150"/>
                  </a:cubicBezTo>
                  <a:lnTo>
                    <a:pt x="1926343" y="1192150"/>
                  </a:lnTo>
                  <a:cubicBezTo>
                    <a:pt x="1924663" y="1192150"/>
                    <a:pt x="1922037" y="1192315"/>
                    <a:pt x="1920462" y="1192480"/>
                  </a:cubicBezTo>
                  <a:lnTo>
                    <a:pt x="1890221" y="1195536"/>
                  </a:lnTo>
                  <a:cubicBezTo>
                    <a:pt x="1888645" y="1195702"/>
                    <a:pt x="1886020" y="1196114"/>
                    <a:pt x="1884445" y="1196445"/>
                  </a:cubicBezTo>
                  <a:lnTo>
                    <a:pt x="1842338" y="1205366"/>
                  </a:lnTo>
                  <a:cubicBezTo>
                    <a:pt x="1840763" y="1205696"/>
                    <a:pt x="1838137" y="1205944"/>
                    <a:pt x="1836457" y="1205944"/>
                  </a:cubicBezTo>
                  <a:lnTo>
                    <a:pt x="1789940" y="1205944"/>
                  </a:lnTo>
                  <a:cubicBezTo>
                    <a:pt x="1788259" y="1205944"/>
                    <a:pt x="1786474" y="1206936"/>
                    <a:pt x="1785739" y="1208092"/>
                  </a:cubicBezTo>
                  <a:lnTo>
                    <a:pt x="1777549" y="1223043"/>
                  </a:lnTo>
                  <a:cubicBezTo>
                    <a:pt x="1776919" y="1224200"/>
                    <a:pt x="1775028" y="1225026"/>
                    <a:pt x="1773453" y="1224943"/>
                  </a:cubicBezTo>
                  <a:lnTo>
                    <a:pt x="1751402" y="1222795"/>
                  </a:lnTo>
                  <a:cubicBezTo>
                    <a:pt x="1749827" y="1222630"/>
                    <a:pt x="1747097" y="1222548"/>
                    <a:pt x="1745522" y="1222630"/>
                  </a:cubicBezTo>
                  <a:cubicBezTo>
                    <a:pt x="1745522" y="1222630"/>
                    <a:pt x="1728616" y="1223374"/>
                    <a:pt x="1723995" y="1227091"/>
                  </a:cubicBezTo>
                  <a:cubicBezTo>
                    <a:pt x="1719375" y="1230808"/>
                    <a:pt x="1716540" y="1240390"/>
                    <a:pt x="1716540" y="1240390"/>
                  </a:cubicBezTo>
                  <a:cubicBezTo>
                    <a:pt x="1716120" y="1241629"/>
                    <a:pt x="1714965" y="1241959"/>
                    <a:pt x="1713810" y="1241051"/>
                  </a:cubicBezTo>
                  <a:lnTo>
                    <a:pt x="1701734" y="1231551"/>
                  </a:lnTo>
                  <a:cubicBezTo>
                    <a:pt x="1700579" y="1230643"/>
                    <a:pt x="1699004" y="1230808"/>
                    <a:pt x="1698269" y="1231964"/>
                  </a:cubicBezTo>
                  <a:lnTo>
                    <a:pt x="1681153" y="1258067"/>
                  </a:lnTo>
                  <a:cubicBezTo>
                    <a:pt x="1680418" y="1259223"/>
                    <a:pt x="1679158" y="1259223"/>
                    <a:pt x="1678423" y="1258067"/>
                  </a:cubicBezTo>
                  <a:lnTo>
                    <a:pt x="1664877" y="1238325"/>
                  </a:lnTo>
                  <a:cubicBezTo>
                    <a:pt x="1664142" y="1237168"/>
                    <a:pt x="1663197" y="1237251"/>
                    <a:pt x="1662777" y="1238572"/>
                  </a:cubicBezTo>
                  <a:lnTo>
                    <a:pt x="1657106" y="1257902"/>
                  </a:lnTo>
                  <a:cubicBezTo>
                    <a:pt x="1656686" y="1259141"/>
                    <a:pt x="1655111" y="1260380"/>
                    <a:pt x="1653536" y="1260545"/>
                  </a:cubicBezTo>
                  <a:lnTo>
                    <a:pt x="1644296" y="1261701"/>
                  </a:lnTo>
                  <a:cubicBezTo>
                    <a:pt x="1642720" y="1261867"/>
                    <a:pt x="1639990" y="1262197"/>
                    <a:pt x="1638415" y="1262445"/>
                  </a:cubicBezTo>
                  <a:lnTo>
                    <a:pt x="1623294" y="1264427"/>
                  </a:lnTo>
                  <a:cubicBezTo>
                    <a:pt x="1621719" y="1264675"/>
                    <a:pt x="1619514" y="1265584"/>
                    <a:pt x="1618359" y="1266575"/>
                  </a:cubicBezTo>
                  <a:lnTo>
                    <a:pt x="1603658" y="1279626"/>
                  </a:lnTo>
                  <a:cubicBezTo>
                    <a:pt x="1602608" y="1280617"/>
                    <a:pt x="1600403" y="1281609"/>
                    <a:pt x="1598828" y="1281939"/>
                  </a:cubicBezTo>
                  <a:lnTo>
                    <a:pt x="1582447" y="1285326"/>
                  </a:lnTo>
                  <a:cubicBezTo>
                    <a:pt x="1580872" y="1285656"/>
                    <a:pt x="1578562" y="1286647"/>
                    <a:pt x="1577406" y="1287556"/>
                  </a:cubicBezTo>
                  <a:lnTo>
                    <a:pt x="1566486" y="1295899"/>
                  </a:lnTo>
                  <a:cubicBezTo>
                    <a:pt x="1565331" y="1296808"/>
                    <a:pt x="1563021" y="1297551"/>
                    <a:pt x="1561341" y="1297551"/>
                  </a:cubicBezTo>
                  <a:lnTo>
                    <a:pt x="1545169" y="1297551"/>
                  </a:lnTo>
                  <a:cubicBezTo>
                    <a:pt x="1543489" y="1297551"/>
                    <a:pt x="1540969" y="1297964"/>
                    <a:pt x="1539499" y="1298460"/>
                  </a:cubicBezTo>
                  <a:lnTo>
                    <a:pt x="1502957" y="1310602"/>
                  </a:lnTo>
                  <a:cubicBezTo>
                    <a:pt x="1501487" y="1311098"/>
                    <a:pt x="1498862" y="1311676"/>
                    <a:pt x="1497287" y="1311924"/>
                  </a:cubicBezTo>
                  <a:lnTo>
                    <a:pt x="1471665" y="1315806"/>
                  </a:lnTo>
                  <a:cubicBezTo>
                    <a:pt x="1470090" y="1316054"/>
                    <a:pt x="1467360" y="1316302"/>
                    <a:pt x="1465785" y="1316467"/>
                  </a:cubicBezTo>
                  <a:lnTo>
                    <a:pt x="1443733" y="1317954"/>
                  </a:lnTo>
                  <a:cubicBezTo>
                    <a:pt x="1442053" y="1318037"/>
                    <a:pt x="1439953" y="1318945"/>
                    <a:pt x="1438903" y="1320019"/>
                  </a:cubicBezTo>
                  <a:lnTo>
                    <a:pt x="1408766" y="1350582"/>
                  </a:lnTo>
                  <a:cubicBezTo>
                    <a:pt x="1407716" y="1351573"/>
                    <a:pt x="1406771" y="1351408"/>
                    <a:pt x="1406456" y="1350086"/>
                  </a:cubicBezTo>
                  <a:lnTo>
                    <a:pt x="1401521" y="1324810"/>
                  </a:lnTo>
                  <a:cubicBezTo>
                    <a:pt x="1401311" y="1323571"/>
                    <a:pt x="1400366" y="1323406"/>
                    <a:pt x="1399631" y="1324562"/>
                  </a:cubicBezTo>
                  <a:lnTo>
                    <a:pt x="1383880" y="1346452"/>
                  </a:lnTo>
                  <a:cubicBezTo>
                    <a:pt x="1383040" y="1347609"/>
                    <a:pt x="1381045" y="1348434"/>
                    <a:pt x="1379469" y="1348352"/>
                  </a:cubicBezTo>
                  <a:lnTo>
                    <a:pt x="1345762" y="1346782"/>
                  </a:lnTo>
                  <a:cubicBezTo>
                    <a:pt x="1344082" y="1346700"/>
                    <a:pt x="1341982" y="1347526"/>
                    <a:pt x="1341037" y="1348517"/>
                  </a:cubicBezTo>
                  <a:lnTo>
                    <a:pt x="1332847" y="1357521"/>
                  </a:lnTo>
                  <a:cubicBezTo>
                    <a:pt x="1331901" y="1358595"/>
                    <a:pt x="1330221" y="1358677"/>
                    <a:pt x="1328961" y="1357769"/>
                  </a:cubicBezTo>
                  <a:lnTo>
                    <a:pt x="1314470" y="1346369"/>
                  </a:lnTo>
                  <a:cubicBezTo>
                    <a:pt x="1313315" y="1345461"/>
                    <a:pt x="1311635" y="1345543"/>
                    <a:pt x="1310585" y="1346617"/>
                  </a:cubicBezTo>
                  <a:lnTo>
                    <a:pt x="1296514" y="1362064"/>
                  </a:lnTo>
                  <a:cubicBezTo>
                    <a:pt x="1295569" y="1363138"/>
                    <a:pt x="1293469" y="1364212"/>
                    <a:pt x="1291894" y="1364542"/>
                  </a:cubicBezTo>
                  <a:lnTo>
                    <a:pt x="1256822" y="1371646"/>
                  </a:lnTo>
                  <a:cubicBezTo>
                    <a:pt x="1255247" y="1371976"/>
                    <a:pt x="1252622" y="1372472"/>
                    <a:pt x="1251047" y="1372802"/>
                  </a:cubicBezTo>
                  <a:lnTo>
                    <a:pt x="1227630" y="1377180"/>
                  </a:lnTo>
                  <a:cubicBezTo>
                    <a:pt x="1226055" y="1377511"/>
                    <a:pt x="1223850" y="1378502"/>
                    <a:pt x="1222695" y="1379411"/>
                  </a:cubicBezTo>
                  <a:lnTo>
                    <a:pt x="1201168" y="1397170"/>
                  </a:lnTo>
                  <a:cubicBezTo>
                    <a:pt x="1200013" y="1398079"/>
                    <a:pt x="1197808" y="1398575"/>
                    <a:pt x="1196233" y="1398244"/>
                  </a:cubicBezTo>
                  <a:lnTo>
                    <a:pt x="1171662" y="1393040"/>
                  </a:lnTo>
                  <a:cubicBezTo>
                    <a:pt x="1170087" y="1392710"/>
                    <a:pt x="1167776" y="1393040"/>
                    <a:pt x="1166411" y="1393866"/>
                  </a:cubicBezTo>
                  <a:lnTo>
                    <a:pt x="1119788" y="1422199"/>
                  </a:lnTo>
                  <a:cubicBezTo>
                    <a:pt x="1118528" y="1423025"/>
                    <a:pt x="1116113" y="1423851"/>
                    <a:pt x="1114538" y="1424181"/>
                  </a:cubicBezTo>
                  <a:lnTo>
                    <a:pt x="1092277" y="1428559"/>
                  </a:lnTo>
                  <a:cubicBezTo>
                    <a:pt x="1090702" y="1428890"/>
                    <a:pt x="1088287" y="1429716"/>
                    <a:pt x="1087026" y="1430459"/>
                  </a:cubicBezTo>
                  <a:lnTo>
                    <a:pt x="983385" y="1489190"/>
                  </a:lnTo>
                  <a:cubicBezTo>
                    <a:pt x="982020" y="1489933"/>
                    <a:pt x="979710" y="1490099"/>
                    <a:pt x="978240" y="1489520"/>
                  </a:cubicBezTo>
                  <a:lnTo>
                    <a:pt x="961439" y="1483243"/>
                  </a:lnTo>
                  <a:cubicBezTo>
                    <a:pt x="959969" y="1482664"/>
                    <a:pt x="958709" y="1483325"/>
                    <a:pt x="958709" y="1484564"/>
                  </a:cubicBezTo>
                  <a:lnTo>
                    <a:pt x="958709" y="1501911"/>
                  </a:lnTo>
                  <a:cubicBezTo>
                    <a:pt x="958709" y="1503233"/>
                    <a:pt x="957449" y="1504637"/>
                    <a:pt x="955978" y="1505132"/>
                  </a:cubicBezTo>
                  <a:lnTo>
                    <a:pt x="914816" y="1518927"/>
                  </a:lnTo>
                  <a:cubicBezTo>
                    <a:pt x="913346" y="1519423"/>
                    <a:pt x="911036" y="1520497"/>
                    <a:pt x="909671" y="1521240"/>
                  </a:cubicBezTo>
                  <a:lnTo>
                    <a:pt x="864203" y="1548664"/>
                  </a:lnTo>
                  <a:cubicBezTo>
                    <a:pt x="862943" y="1549408"/>
                    <a:pt x="860633" y="1550564"/>
                    <a:pt x="859163" y="1551142"/>
                  </a:cubicBezTo>
                  <a:lnTo>
                    <a:pt x="835326" y="1560146"/>
                  </a:lnTo>
                  <a:cubicBezTo>
                    <a:pt x="833856" y="1560724"/>
                    <a:pt x="831441" y="1561715"/>
                    <a:pt x="830076" y="1562376"/>
                  </a:cubicBezTo>
                  <a:lnTo>
                    <a:pt x="815375" y="1569150"/>
                  </a:lnTo>
                  <a:cubicBezTo>
                    <a:pt x="814010" y="1569811"/>
                    <a:pt x="811910" y="1571132"/>
                    <a:pt x="810755" y="1572041"/>
                  </a:cubicBezTo>
                  <a:lnTo>
                    <a:pt x="796159" y="1584266"/>
                  </a:lnTo>
                  <a:cubicBezTo>
                    <a:pt x="795004" y="1585175"/>
                    <a:pt x="792798" y="1585753"/>
                    <a:pt x="791223" y="1585505"/>
                  </a:cubicBezTo>
                  <a:lnTo>
                    <a:pt x="774842" y="1582779"/>
                  </a:lnTo>
                  <a:cubicBezTo>
                    <a:pt x="773267" y="1582531"/>
                    <a:pt x="771167" y="1583192"/>
                    <a:pt x="770327" y="1584266"/>
                  </a:cubicBezTo>
                  <a:lnTo>
                    <a:pt x="757201" y="1600539"/>
                  </a:lnTo>
                  <a:cubicBezTo>
                    <a:pt x="756361" y="1601613"/>
                    <a:pt x="754366" y="1602026"/>
                    <a:pt x="752896" y="1601448"/>
                  </a:cubicBezTo>
                  <a:lnTo>
                    <a:pt x="739560" y="1596161"/>
                  </a:lnTo>
                  <a:cubicBezTo>
                    <a:pt x="738090" y="1595583"/>
                    <a:pt x="736095" y="1595996"/>
                    <a:pt x="735150" y="1596987"/>
                  </a:cubicBezTo>
                  <a:lnTo>
                    <a:pt x="714254" y="1618959"/>
                  </a:lnTo>
                  <a:cubicBezTo>
                    <a:pt x="713309" y="1619951"/>
                    <a:pt x="711734" y="1619951"/>
                    <a:pt x="710788" y="1618959"/>
                  </a:cubicBezTo>
                  <a:lnTo>
                    <a:pt x="696718" y="1603513"/>
                  </a:lnTo>
                  <a:cubicBezTo>
                    <a:pt x="695773" y="1602439"/>
                    <a:pt x="694618" y="1602604"/>
                    <a:pt x="694092" y="1603843"/>
                  </a:cubicBezTo>
                  <a:cubicBezTo>
                    <a:pt x="694092" y="1603843"/>
                    <a:pt x="675086" y="1652083"/>
                    <a:pt x="675086" y="1648449"/>
                  </a:cubicBezTo>
                  <a:cubicBezTo>
                    <a:pt x="675086" y="1644814"/>
                    <a:pt x="660910" y="1612103"/>
                    <a:pt x="660910" y="1612103"/>
                  </a:cubicBezTo>
                  <a:cubicBezTo>
                    <a:pt x="660385" y="1610864"/>
                    <a:pt x="659020" y="1610616"/>
                    <a:pt x="657865" y="1611608"/>
                  </a:cubicBezTo>
                  <a:lnTo>
                    <a:pt x="643269" y="1623833"/>
                  </a:lnTo>
                  <a:cubicBezTo>
                    <a:pt x="642114" y="1624742"/>
                    <a:pt x="639909" y="1625568"/>
                    <a:pt x="638229" y="1625650"/>
                  </a:cubicBezTo>
                  <a:lnTo>
                    <a:pt x="606832" y="1627220"/>
                  </a:lnTo>
                  <a:cubicBezTo>
                    <a:pt x="605152" y="1627302"/>
                    <a:pt x="602632" y="1627715"/>
                    <a:pt x="601057" y="1628128"/>
                  </a:cubicBezTo>
                  <a:lnTo>
                    <a:pt x="581001" y="1633910"/>
                  </a:lnTo>
                  <a:cubicBezTo>
                    <a:pt x="579425" y="1634323"/>
                    <a:pt x="576905" y="1634654"/>
                    <a:pt x="575225" y="1634571"/>
                  </a:cubicBezTo>
                  <a:lnTo>
                    <a:pt x="541518" y="1633002"/>
                  </a:lnTo>
                  <a:cubicBezTo>
                    <a:pt x="539838" y="1632919"/>
                    <a:pt x="537213" y="1632919"/>
                    <a:pt x="535533" y="1632919"/>
                  </a:cubicBezTo>
                  <a:lnTo>
                    <a:pt x="474944" y="1633745"/>
                  </a:lnTo>
                  <a:cubicBezTo>
                    <a:pt x="473264" y="1633745"/>
                    <a:pt x="470639" y="1633993"/>
                    <a:pt x="469064" y="1634241"/>
                  </a:cubicBezTo>
                  <a:lnTo>
                    <a:pt x="395559" y="1646136"/>
                  </a:lnTo>
                  <a:cubicBezTo>
                    <a:pt x="393984" y="1646384"/>
                    <a:pt x="391359" y="1646797"/>
                    <a:pt x="389679" y="1646962"/>
                  </a:cubicBezTo>
                  <a:lnTo>
                    <a:pt x="362902" y="1649935"/>
                  </a:lnTo>
                  <a:cubicBezTo>
                    <a:pt x="361327" y="1650101"/>
                    <a:pt x="358807" y="1649688"/>
                    <a:pt x="357442" y="1649027"/>
                  </a:cubicBezTo>
                  <a:lnTo>
                    <a:pt x="322790" y="1632176"/>
                  </a:lnTo>
                  <a:cubicBezTo>
                    <a:pt x="321425" y="1631515"/>
                    <a:pt x="319430" y="1630111"/>
                    <a:pt x="318484" y="1629037"/>
                  </a:cubicBezTo>
                  <a:lnTo>
                    <a:pt x="288243" y="1596987"/>
                  </a:lnTo>
                  <a:cubicBezTo>
                    <a:pt x="287298" y="1595913"/>
                    <a:pt x="285407" y="1594509"/>
                    <a:pt x="284042" y="1593765"/>
                  </a:cubicBezTo>
                  <a:cubicBezTo>
                    <a:pt x="284042" y="1593765"/>
                    <a:pt x="250335" y="1575841"/>
                    <a:pt x="245715" y="1573941"/>
                  </a:cubicBezTo>
                  <a:cubicBezTo>
                    <a:pt x="241095" y="1572123"/>
                    <a:pt x="195732" y="1505298"/>
                    <a:pt x="195732" y="1505298"/>
                  </a:cubicBezTo>
                  <a:cubicBezTo>
                    <a:pt x="194997" y="1504141"/>
                    <a:pt x="193947" y="1502241"/>
                    <a:pt x="193527" y="1501002"/>
                  </a:cubicBezTo>
                  <a:lnTo>
                    <a:pt x="176516" y="1455901"/>
                  </a:lnTo>
                  <a:cubicBezTo>
                    <a:pt x="176096" y="1454662"/>
                    <a:pt x="175151" y="1452680"/>
                    <a:pt x="174521" y="1451523"/>
                  </a:cubicBezTo>
                  <a:lnTo>
                    <a:pt x="148794" y="1401713"/>
                  </a:lnTo>
                  <a:cubicBezTo>
                    <a:pt x="148164" y="1400557"/>
                    <a:pt x="147639" y="1398492"/>
                    <a:pt x="147639" y="1397170"/>
                  </a:cubicBezTo>
                  <a:lnTo>
                    <a:pt x="147639" y="1362394"/>
                  </a:lnTo>
                  <a:cubicBezTo>
                    <a:pt x="147639" y="1361073"/>
                    <a:pt x="146904" y="1359173"/>
                    <a:pt x="146169" y="1358016"/>
                  </a:cubicBezTo>
                  <a:lnTo>
                    <a:pt x="127058" y="1332657"/>
                  </a:lnTo>
                  <a:cubicBezTo>
                    <a:pt x="126218" y="1331584"/>
                    <a:pt x="125378" y="1329601"/>
                    <a:pt x="125168" y="1328362"/>
                  </a:cubicBezTo>
                  <a:lnTo>
                    <a:pt x="120127" y="1299616"/>
                  </a:lnTo>
                  <a:cubicBezTo>
                    <a:pt x="119917" y="1298377"/>
                    <a:pt x="119707" y="1296229"/>
                    <a:pt x="119707" y="1294990"/>
                  </a:cubicBezTo>
                  <a:lnTo>
                    <a:pt x="119707" y="1241216"/>
                  </a:lnTo>
                  <a:cubicBezTo>
                    <a:pt x="119707" y="1239894"/>
                    <a:pt x="119182" y="1237912"/>
                    <a:pt x="118657" y="1236673"/>
                  </a:cubicBezTo>
                  <a:lnTo>
                    <a:pt x="98706" y="1196941"/>
                  </a:lnTo>
                  <a:cubicBezTo>
                    <a:pt x="98076" y="1195784"/>
                    <a:pt x="97446" y="1193719"/>
                    <a:pt x="97131" y="1192480"/>
                  </a:cubicBezTo>
                  <a:lnTo>
                    <a:pt x="86420" y="1139284"/>
                  </a:lnTo>
                  <a:cubicBezTo>
                    <a:pt x="86210" y="1138045"/>
                    <a:pt x="86105" y="1135897"/>
                    <a:pt x="86210" y="1134658"/>
                  </a:cubicBezTo>
                  <a:cubicBezTo>
                    <a:pt x="86210" y="1134658"/>
                    <a:pt x="91776" y="1092035"/>
                    <a:pt x="85895" y="1089226"/>
                  </a:cubicBezTo>
                  <a:cubicBezTo>
                    <a:pt x="80015" y="1086500"/>
                    <a:pt x="71194" y="1043795"/>
                    <a:pt x="71194" y="1043795"/>
                  </a:cubicBezTo>
                  <a:cubicBezTo>
                    <a:pt x="70879" y="1042555"/>
                    <a:pt x="70459" y="1040408"/>
                    <a:pt x="70144" y="1039169"/>
                  </a:cubicBezTo>
                  <a:lnTo>
                    <a:pt x="57228" y="985064"/>
                  </a:lnTo>
                  <a:cubicBezTo>
                    <a:pt x="56913" y="983825"/>
                    <a:pt x="55443" y="982421"/>
                    <a:pt x="53868" y="982090"/>
                  </a:cubicBezTo>
                  <a:lnTo>
                    <a:pt x="44418" y="979777"/>
                  </a:lnTo>
                  <a:cubicBezTo>
                    <a:pt x="42843" y="979364"/>
                    <a:pt x="41583" y="980108"/>
                    <a:pt x="41583" y="981429"/>
                  </a:cubicBezTo>
                  <a:cubicBezTo>
                    <a:pt x="41583" y="981429"/>
                    <a:pt x="41583" y="1032313"/>
                    <a:pt x="41583" y="1046107"/>
                  </a:cubicBezTo>
                  <a:cubicBezTo>
                    <a:pt x="41583" y="1059902"/>
                    <a:pt x="32447" y="1205283"/>
                    <a:pt x="32447" y="1205283"/>
                  </a:cubicBezTo>
                  <a:cubicBezTo>
                    <a:pt x="32342" y="1206605"/>
                    <a:pt x="31922" y="1208588"/>
                    <a:pt x="31397" y="1209827"/>
                  </a:cubicBezTo>
                  <a:cubicBezTo>
                    <a:pt x="31397" y="1209827"/>
                    <a:pt x="15961" y="1248898"/>
                    <a:pt x="17116" y="1252532"/>
                  </a:cubicBezTo>
                  <a:cubicBezTo>
                    <a:pt x="18271" y="1256167"/>
                    <a:pt x="17116" y="1520001"/>
                    <a:pt x="17116" y="1520001"/>
                  </a:cubicBezTo>
                  <a:cubicBezTo>
                    <a:pt x="17116" y="1521323"/>
                    <a:pt x="17116" y="1523388"/>
                    <a:pt x="17011" y="1524709"/>
                  </a:cubicBezTo>
                  <a:lnTo>
                    <a:pt x="7875" y="1878002"/>
                  </a:lnTo>
                  <a:cubicBezTo>
                    <a:pt x="7875" y="1879324"/>
                    <a:pt x="7770" y="1881389"/>
                    <a:pt x="7770" y="1882711"/>
                  </a:cubicBezTo>
                  <a:lnTo>
                    <a:pt x="0" y="2704611"/>
                  </a:lnTo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raphic 16">
              <a:extLst>
                <a:ext uri="{FF2B5EF4-FFF2-40B4-BE49-F238E27FC236}">
                  <a16:creationId xmlns:a16="http://schemas.microsoft.com/office/drawing/2014/main" id="{3034D1D7-4582-4546-A0AE-7352AB1C2724}"/>
                </a:ext>
              </a:extLst>
            </p:cNvPr>
            <p:cNvSpPr/>
            <p:nvPr/>
          </p:nvSpPr>
          <p:spPr>
            <a:xfrm>
              <a:off x="912191" y="2764027"/>
              <a:ext cx="6059923" cy="1419690"/>
            </a:xfrm>
            <a:custGeom>
              <a:avLst/>
              <a:gdLst>
                <a:gd name="connsiteX0" fmla="*/ 6059923 w 6059923"/>
                <a:gd name="connsiteY0" fmla="*/ 1419691 h 1419690"/>
                <a:gd name="connsiteX1" fmla="*/ 6031237 w 6059923"/>
                <a:gd name="connsiteY1" fmla="*/ 978347 h 1419690"/>
                <a:gd name="connsiteX2" fmla="*/ 5998676 w 6059923"/>
                <a:gd name="connsiteY2" fmla="*/ 662193 h 1419690"/>
                <a:gd name="connsiteX3" fmla="*/ 5985484 w 6059923"/>
                <a:gd name="connsiteY3" fmla="*/ 478091 h 1419690"/>
                <a:gd name="connsiteX4" fmla="*/ 5940465 w 6059923"/>
                <a:gd name="connsiteY4" fmla="*/ 213988 h 1419690"/>
                <a:gd name="connsiteX5" fmla="*/ 5875449 w 6059923"/>
                <a:gd name="connsiteY5" fmla="*/ 26204 h 1419690"/>
                <a:gd name="connsiteX6" fmla="*/ 5793995 w 6059923"/>
                <a:gd name="connsiteY6" fmla="*/ 11057 h 1419690"/>
                <a:gd name="connsiteX7" fmla="*/ 5698617 w 6059923"/>
                <a:gd name="connsiteY7" fmla="*/ 63359 h 1419690"/>
                <a:gd name="connsiteX8" fmla="*/ 5628784 w 6059923"/>
                <a:gd name="connsiteY8" fmla="*/ 119175 h 1419690"/>
                <a:gd name="connsiteX9" fmla="*/ 5554345 w 6059923"/>
                <a:gd name="connsiteY9" fmla="*/ 176833 h 1419690"/>
                <a:gd name="connsiteX10" fmla="*/ 5494145 w 6059923"/>
                <a:gd name="connsiteY10" fmla="*/ 206206 h 1419690"/>
                <a:gd name="connsiteX11" fmla="*/ 5488806 w 6059923"/>
                <a:gd name="connsiteY11" fmla="*/ 208214 h 1419690"/>
                <a:gd name="connsiteX12" fmla="*/ 5465563 w 6059923"/>
                <a:gd name="connsiteY12" fmla="*/ 216247 h 1419690"/>
                <a:gd name="connsiteX13" fmla="*/ 5460537 w 6059923"/>
                <a:gd name="connsiteY13" fmla="*/ 218674 h 1419690"/>
                <a:gd name="connsiteX14" fmla="*/ 5441169 w 6059923"/>
                <a:gd name="connsiteY14" fmla="*/ 231227 h 1419690"/>
                <a:gd name="connsiteX15" fmla="*/ 5435934 w 6059923"/>
                <a:gd name="connsiteY15" fmla="*/ 232398 h 1419690"/>
                <a:gd name="connsiteX16" fmla="*/ 5424731 w 6059923"/>
                <a:gd name="connsiteY16" fmla="*/ 231143 h 1419690"/>
                <a:gd name="connsiteX17" fmla="*/ 5419077 w 6059923"/>
                <a:gd name="connsiteY17" fmla="*/ 231812 h 1419690"/>
                <a:gd name="connsiteX18" fmla="*/ 5394264 w 6059923"/>
                <a:gd name="connsiteY18" fmla="*/ 241018 h 1419690"/>
                <a:gd name="connsiteX19" fmla="*/ 5389554 w 6059923"/>
                <a:gd name="connsiteY19" fmla="*/ 243779 h 1419690"/>
                <a:gd name="connsiteX20" fmla="*/ 5360553 w 6059923"/>
                <a:gd name="connsiteY20" fmla="*/ 261855 h 1419690"/>
                <a:gd name="connsiteX21" fmla="*/ 5330923 w 6059923"/>
                <a:gd name="connsiteY21" fmla="*/ 257252 h 1419690"/>
                <a:gd name="connsiteX22" fmla="*/ 5325060 w 6059923"/>
                <a:gd name="connsiteY22" fmla="*/ 256499 h 1419690"/>
                <a:gd name="connsiteX23" fmla="*/ 5305273 w 6059923"/>
                <a:gd name="connsiteY23" fmla="*/ 253654 h 1419690"/>
                <a:gd name="connsiteX24" fmla="*/ 5299410 w 6059923"/>
                <a:gd name="connsiteY24" fmla="*/ 252984 h 1419690"/>
                <a:gd name="connsiteX25" fmla="*/ 5274283 w 6059923"/>
                <a:gd name="connsiteY25" fmla="*/ 250976 h 1419690"/>
                <a:gd name="connsiteX26" fmla="*/ 5268420 w 6059923"/>
                <a:gd name="connsiteY26" fmla="*/ 250223 h 1419690"/>
                <a:gd name="connsiteX27" fmla="*/ 5244759 w 6059923"/>
                <a:gd name="connsiteY27" fmla="*/ 246206 h 1419690"/>
                <a:gd name="connsiteX28" fmla="*/ 5238896 w 6059923"/>
                <a:gd name="connsiteY28" fmla="*/ 245453 h 1419690"/>
                <a:gd name="connsiteX29" fmla="*/ 5213768 w 6059923"/>
                <a:gd name="connsiteY29" fmla="*/ 242942 h 1419690"/>
                <a:gd name="connsiteX30" fmla="*/ 5207905 w 6059923"/>
                <a:gd name="connsiteY30" fmla="*/ 242440 h 1419690"/>
                <a:gd name="connsiteX31" fmla="*/ 5185082 w 6059923"/>
                <a:gd name="connsiteY31" fmla="*/ 240934 h 1419690"/>
                <a:gd name="connsiteX32" fmla="*/ 5179323 w 6059923"/>
                <a:gd name="connsiteY32" fmla="*/ 239846 h 1419690"/>
                <a:gd name="connsiteX33" fmla="*/ 5139853 w 6059923"/>
                <a:gd name="connsiteY33" fmla="*/ 227377 h 1419690"/>
                <a:gd name="connsiteX34" fmla="*/ 5134618 w 6059923"/>
                <a:gd name="connsiteY34" fmla="*/ 225202 h 1419690"/>
                <a:gd name="connsiteX35" fmla="*/ 5115563 w 6059923"/>
                <a:gd name="connsiteY35" fmla="*/ 215411 h 1419690"/>
                <a:gd name="connsiteX36" fmla="*/ 5110119 w 6059923"/>
                <a:gd name="connsiteY36" fmla="*/ 213653 h 1419690"/>
                <a:gd name="connsiteX37" fmla="*/ 5080281 w 6059923"/>
                <a:gd name="connsiteY37" fmla="*/ 208465 h 1419690"/>
                <a:gd name="connsiteX38" fmla="*/ 5074627 w 6059923"/>
                <a:gd name="connsiteY38" fmla="*/ 206959 h 1419690"/>
                <a:gd name="connsiteX39" fmla="*/ 5054421 w 6059923"/>
                <a:gd name="connsiteY39" fmla="*/ 199595 h 1419690"/>
                <a:gd name="connsiteX40" fmla="*/ 5049081 w 6059923"/>
                <a:gd name="connsiteY40" fmla="*/ 197586 h 1419690"/>
                <a:gd name="connsiteX41" fmla="*/ 5019557 w 6059923"/>
                <a:gd name="connsiteY41" fmla="*/ 186038 h 1419690"/>
                <a:gd name="connsiteX42" fmla="*/ 5014008 w 6059923"/>
                <a:gd name="connsiteY42" fmla="*/ 185703 h 1419690"/>
                <a:gd name="connsiteX43" fmla="*/ 4983960 w 6059923"/>
                <a:gd name="connsiteY43" fmla="*/ 192984 h 1419690"/>
                <a:gd name="connsiteX44" fmla="*/ 4978411 w 6059923"/>
                <a:gd name="connsiteY44" fmla="*/ 192649 h 1419690"/>
                <a:gd name="connsiteX45" fmla="*/ 4947317 w 6059923"/>
                <a:gd name="connsiteY45" fmla="*/ 180515 h 1419690"/>
                <a:gd name="connsiteX46" fmla="*/ 4941977 w 6059923"/>
                <a:gd name="connsiteY46" fmla="*/ 178423 h 1419690"/>
                <a:gd name="connsiteX47" fmla="*/ 4901983 w 6059923"/>
                <a:gd name="connsiteY47" fmla="*/ 166456 h 1419690"/>
                <a:gd name="connsiteX48" fmla="*/ 4877694 w 6059923"/>
                <a:gd name="connsiteY48" fmla="*/ 163862 h 1419690"/>
                <a:gd name="connsiteX49" fmla="*/ 4872249 w 6059923"/>
                <a:gd name="connsiteY49" fmla="*/ 164615 h 1419690"/>
                <a:gd name="connsiteX50" fmla="*/ 4857906 w 6059923"/>
                <a:gd name="connsiteY50" fmla="*/ 171979 h 1419690"/>
                <a:gd name="connsiteX51" fmla="*/ 4853194 w 6059923"/>
                <a:gd name="connsiteY51" fmla="*/ 171644 h 1419690"/>
                <a:gd name="connsiteX52" fmla="*/ 4833512 w 6059923"/>
                <a:gd name="connsiteY52" fmla="*/ 156916 h 1419690"/>
                <a:gd name="connsiteX53" fmla="*/ 4828381 w 6059923"/>
                <a:gd name="connsiteY53" fmla="*/ 155075 h 1419690"/>
                <a:gd name="connsiteX54" fmla="*/ 4814876 w 6059923"/>
                <a:gd name="connsiteY54" fmla="*/ 154238 h 1419690"/>
                <a:gd name="connsiteX55" fmla="*/ 4809117 w 6059923"/>
                <a:gd name="connsiteY55" fmla="*/ 153234 h 1419690"/>
                <a:gd name="connsiteX56" fmla="*/ 4798334 w 6059923"/>
                <a:gd name="connsiteY56" fmla="*/ 149971 h 1419690"/>
                <a:gd name="connsiteX57" fmla="*/ 4792680 w 6059923"/>
                <a:gd name="connsiteY57" fmla="*/ 149636 h 1419690"/>
                <a:gd name="connsiteX58" fmla="*/ 4765145 w 6059923"/>
                <a:gd name="connsiteY58" fmla="*/ 154741 h 1419690"/>
                <a:gd name="connsiteX59" fmla="*/ 4759596 w 6059923"/>
                <a:gd name="connsiteY59" fmla="*/ 154238 h 1419690"/>
                <a:gd name="connsiteX60" fmla="*/ 4743996 w 6059923"/>
                <a:gd name="connsiteY60" fmla="*/ 148213 h 1419690"/>
                <a:gd name="connsiteX61" fmla="*/ 4738447 w 6059923"/>
                <a:gd name="connsiteY61" fmla="*/ 147795 h 1419690"/>
                <a:gd name="connsiteX62" fmla="*/ 4727140 w 6059923"/>
                <a:gd name="connsiteY62" fmla="*/ 150305 h 1419690"/>
                <a:gd name="connsiteX63" fmla="*/ 4721487 w 6059923"/>
                <a:gd name="connsiteY63" fmla="*/ 150222 h 1419690"/>
                <a:gd name="connsiteX64" fmla="*/ 4707771 w 6059923"/>
                <a:gd name="connsiteY64" fmla="*/ 146707 h 1419690"/>
                <a:gd name="connsiteX65" fmla="*/ 4702013 w 6059923"/>
                <a:gd name="connsiteY65" fmla="*/ 145786 h 1419690"/>
                <a:gd name="connsiteX66" fmla="*/ 4666835 w 6059923"/>
                <a:gd name="connsiteY66" fmla="*/ 143109 h 1419690"/>
                <a:gd name="connsiteX67" fmla="*/ 4660867 w 6059923"/>
                <a:gd name="connsiteY67" fmla="*/ 142774 h 1419690"/>
                <a:gd name="connsiteX68" fmla="*/ 4645268 w 6059923"/>
                <a:gd name="connsiteY68" fmla="*/ 143527 h 1419690"/>
                <a:gd name="connsiteX69" fmla="*/ 4601819 w 6059923"/>
                <a:gd name="connsiteY69" fmla="*/ 144113 h 1419690"/>
                <a:gd name="connsiteX70" fmla="*/ 4551983 w 6059923"/>
                <a:gd name="connsiteY70" fmla="*/ 150556 h 1419690"/>
                <a:gd name="connsiteX71" fmla="*/ 4546120 w 6059923"/>
                <a:gd name="connsiteY71" fmla="*/ 151393 h 1419690"/>
                <a:gd name="connsiteX72" fmla="*/ 4469169 w 6059923"/>
                <a:gd name="connsiteY72" fmla="*/ 160933 h 1419690"/>
                <a:gd name="connsiteX73" fmla="*/ 4406875 w 6059923"/>
                <a:gd name="connsiteY73" fmla="*/ 176247 h 1419690"/>
                <a:gd name="connsiteX74" fmla="*/ 4401221 w 6059923"/>
                <a:gd name="connsiteY74" fmla="*/ 177753 h 1419690"/>
                <a:gd name="connsiteX75" fmla="*/ 4355155 w 6059923"/>
                <a:gd name="connsiteY75" fmla="*/ 187544 h 1419690"/>
                <a:gd name="connsiteX76" fmla="*/ 4293698 w 6059923"/>
                <a:gd name="connsiteY76" fmla="*/ 192900 h 1419690"/>
                <a:gd name="connsiteX77" fmla="*/ 4287939 w 6059923"/>
                <a:gd name="connsiteY77" fmla="*/ 193904 h 1419690"/>
                <a:gd name="connsiteX78" fmla="*/ 4201565 w 6059923"/>
                <a:gd name="connsiteY78" fmla="*/ 216080 h 1419690"/>
                <a:gd name="connsiteX79" fmla="*/ 4177275 w 6059923"/>
                <a:gd name="connsiteY79" fmla="*/ 220934 h 1419690"/>
                <a:gd name="connsiteX80" fmla="*/ 4171831 w 6059923"/>
                <a:gd name="connsiteY80" fmla="*/ 222775 h 1419690"/>
                <a:gd name="connsiteX81" fmla="*/ 4136025 w 6059923"/>
                <a:gd name="connsiteY81" fmla="*/ 237921 h 1419690"/>
                <a:gd name="connsiteX82" fmla="*/ 4130581 w 6059923"/>
                <a:gd name="connsiteY82" fmla="*/ 238340 h 1419690"/>
                <a:gd name="connsiteX83" fmla="*/ 4086085 w 6059923"/>
                <a:gd name="connsiteY83" fmla="*/ 229135 h 1419690"/>
                <a:gd name="connsiteX84" fmla="*/ 4046091 w 6059923"/>
                <a:gd name="connsiteY84" fmla="*/ 243528 h 1419690"/>
                <a:gd name="connsiteX85" fmla="*/ 4040542 w 6059923"/>
                <a:gd name="connsiteY85" fmla="*/ 244951 h 1419690"/>
                <a:gd name="connsiteX86" fmla="*/ 3985158 w 6059923"/>
                <a:gd name="connsiteY86" fmla="*/ 251645 h 1419690"/>
                <a:gd name="connsiteX87" fmla="*/ 3979818 w 6059923"/>
                <a:gd name="connsiteY87" fmla="*/ 253403 h 1419690"/>
                <a:gd name="connsiteX88" fmla="*/ 3955110 w 6059923"/>
                <a:gd name="connsiteY88" fmla="*/ 262524 h 1419690"/>
                <a:gd name="connsiteX89" fmla="*/ 3913650 w 6059923"/>
                <a:gd name="connsiteY89" fmla="*/ 274574 h 1419690"/>
                <a:gd name="connsiteX90" fmla="*/ 3908206 w 6059923"/>
                <a:gd name="connsiteY90" fmla="*/ 276499 h 1419690"/>
                <a:gd name="connsiteX91" fmla="*/ 3877949 w 6059923"/>
                <a:gd name="connsiteY91" fmla="*/ 287043 h 1419690"/>
                <a:gd name="connsiteX92" fmla="*/ 3872819 w 6059923"/>
                <a:gd name="connsiteY92" fmla="*/ 289303 h 1419690"/>
                <a:gd name="connsiteX93" fmla="*/ 3841201 w 6059923"/>
                <a:gd name="connsiteY93" fmla="*/ 304114 h 1419690"/>
                <a:gd name="connsiteX94" fmla="*/ 3816073 w 6059923"/>
                <a:gd name="connsiteY94" fmla="*/ 311227 h 1419690"/>
                <a:gd name="connsiteX95" fmla="*/ 3810734 w 6059923"/>
                <a:gd name="connsiteY95" fmla="*/ 313320 h 1419690"/>
                <a:gd name="connsiteX96" fmla="*/ 3768541 w 6059923"/>
                <a:gd name="connsiteY96" fmla="*/ 333236 h 1419690"/>
                <a:gd name="connsiteX97" fmla="*/ 3763516 w 6059923"/>
                <a:gd name="connsiteY97" fmla="*/ 335747 h 1419690"/>
                <a:gd name="connsiteX98" fmla="*/ 3749801 w 6059923"/>
                <a:gd name="connsiteY98" fmla="*/ 343027 h 1419690"/>
                <a:gd name="connsiteX99" fmla="*/ 3745927 w 6059923"/>
                <a:gd name="connsiteY99" fmla="*/ 346458 h 1419690"/>
                <a:gd name="connsiteX100" fmla="*/ 3733259 w 6059923"/>
                <a:gd name="connsiteY100" fmla="*/ 365203 h 1419690"/>
                <a:gd name="connsiteX101" fmla="*/ 3729071 w 6059923"/>
                <a:gd name="connsiteY101" fmla="*/ 366542 h 1419690"/>
                <a:gd name="connsiteX102" fmla="*/ 3708341 w 6059923"/>
                <a:gd name="connsiteY102" fmla="*/ 360684 h 1419690"/>
                <a:gd name="connsiteX103" fmla="*/ 3703002 w 6059923"/>
                <a:gd name="connsiteY103" fmla="*/ 361103 h 1419690"/>
                <a:gd name="connsiteX104" fmla="*/ 3669917 w 6059923"/>
                <a:gd name="connsiteY104" fmla="*/ 375412 h 1419690"/>
                <a:gd name="connsiteX105" fmla="*/ 3624479 w 6059923"/>
                <a:gd name="connsiteY105" fmla="*/ 391730 h 1419690"/>
                <a:gd name="connsiteX106" fmla="*/ 3619035 w 6059923"/>
                <a:gd name="connsiteY106" fmla="*/ 393655 h 1419690"/>
                <a:gd name="connsiteX107" fmla="*/ 3596525 w 6059923"/>
                <a:gd name="connsiteY107" fmla="*/ 401605 h 1419690"/>
                <a:gd name="connsiteX108" fmla="*/ 3590872 w 6059923"/>
                <a:gd name="connsiteY108" fmla="*/ 402023 h 1419690"/>
                <a:gd name="connsiteX109" fmla="*/ 3572655 w 6059923"/>
                <a:gd name="connsiteY109" fmla="*/ 398760 h 1419690"/>
                <a:gd name="connsiteX110" fmla="*/ 3568048 w 6059923"/>
                <a:gd name="connsiteY110" fmla="*/ 400182 h 1419690"/>
                <a:gd name="connsiteX111" fmla="*/ 3558206 w 6059923"/>
                <a:gd name="connsiteY111" fmla="*/ 411731 h 1419690"/>
                <a:gd name="connsiteX112" fmla="*/ 3553809 w 6059923"/>
                <a:gd name="connsiteY112" fmla="*/ 412819 h 1419690"/>
                <a:gd name="connsiteX113" fmla="*/ 3532975 w 6059923"/>
                <a:gd name="connsiteY113" fmla="*/ 406459 h 1419690"/>
                <a:gd name="connsiteX114" fmla="*/ 3528054 w 6059923"/>
                <a:gd name="connsiteY114" fmla="*/ 407212 h 1419690"/>
                <a:gd name="connsiteX115" fmla="*/ 3516014 w 6059923"/>
                <a:gd name="connsiteY115" fmla="*/ 416333 h 1419690"/>
                <a:gd name="connsiteX116" fmla="*/ 3510989 w 6059923"/>
                <a:gd name="connsiteY116" fmla="*/ 417337 h 1419690"/>
                <a:gd name="connsiteX117" fmla="*/ 3493504 w 6059923"/>
                <a:gd name="connsiteY117" fmla="*/ 413572 h 1419690"/>
                <a:gd name="connsiteX118" fmla="*/ 3488583 w 6059923"/>
                <a:gd name="connsiteY118" fmla="*/ 414660 h 1419690"/>
                <a:gd name="connsiteX119" fmla="*/ 3474868 w 6059923"/>
                <a:gd name="connsiteY119" fmla="*/ 426124 h 1419690"/>
                <a:gd name="connsiteX120" fmla="*/ 3469843 w 6059923"/>
                <a:gd name="connsiteY120" fmla="*/ 427798 h 1419690"/>
                <a:gd name="connsiteX121" fmla="*/ 3459478 w 6059923"/>
                <a:gd name="connsiteY121" fmla="*/ 427798 h 1419690"/>
                <a:gd name="connsiteX122" fmla="*/ 3453615 w 6059923"/>
                <a:gd name="connsiteY122" fmla="*/ 428132 h 1419690"/>
                <a:gd name="connsiteX123" fmla="*/ 3434665 w 6059923"/>
                <a:gd name="connsiteY123" fmla="*/ 430476 h 1419690"/>
                <a:gd name="connsiteX124" fmla="*/ 3429221 w 6059923"/>
                <a:gd name="connsiteY124" fmla="*/ 429639 h 1419690"/>
                <a:gd name="connsiteX125" fmla="*/ 3416448 w 6059923"/>
                <a:gd name="connsiteY125" fmla="*/ 423446 h 1419690"/>
                <a:gd name="connsiteX126" fmla="*/ 3410899 w 6059923"/>
                <a:gd name="connsiteY126" fmla="*/ 422275 h 1419690"/>
                <a:gd name="connsiteX127" fmla="*/ 3381165 w 6059923"/>
                <a:gd name="connsiteY127" fmla="*/ 423279 h 1419690"/>
                <a:gd name="connsiteX128" fmla="*/ 3375302 w 6059923"/>
                <a:gd name="connsiteY128" fmla="*/ 422944 h 1419690"/>
                <a:gd name="connsiteX129" fmla="*/ 3360959 w 6059923"/>
                <a:gd name="connsiteY129" fmla="*/ 420768 h 1419690"/>
                <a:gd name="connsiteX130" fmla="*/ 3355096 w 6059923"/>
                <a:gd name="connsiteY130" fmla="*/ 420350 h 1419690"/>
                <a:gd name="connsiteX131" fmla="*/ 3330807 w 6059923"/>
                <a:gd name="connsiteY131" fmla="*/ 420852 h 1419690"/>
                <a:gd name="connsiteX132" fmla="*/ 3325257 w 6059923"/>
                <a:gd name="connsiteY132" fmla="*/ 419764 h 1419690"/>
                <a:gd name="connsiteX133" fmla="*/ 3307982 w 6059923"/>
                <a:gd name="connsiteY133" fmla="*/ 412149 h 1419690"/>
                <a:gd name="connsiteX134" fmla="*/ 3304109 w 6059923"/>
                <a:gd name="connsiteY134" fmla="*/ 413153 h 1419690"/>
                <a:gd name="connsiteX135" fmla="*/ 3294267 w 6059923"/>
                <a:gd name="connsiteY135" fmla="*/ 429974 h 1419690"/>
                <a:gd name="connsiteX136" fmla="*/ 3291336 w 6059923"/>
                <a:gd name="connsiteY136" fmla="*/ 430141 h 1419690"/>
                <a:gd name="connsiteX137" fmla="*/ 3276050 w 6059923"/>
                <a:gd name="connsiteY137" fmla="*/ 411814 h 1419690"/>
                <a:gd name="connsiteX138" fmla="*/ 3271548 w 6059923"/>
                <a:gd name="connsiteY138" fmla="*/ 410559 h 1419690"/>
                <a:gd name="connsiteX139" fmla="*/ 3248515 w 6059923"/>
                <a:gd name="connsiteY139" fmla="*/ 416501 h 1419690"/>
                <a:gd name="connsiteX140" fmla="*/ 3243594 w 6059923"/>
                <a:gd name="connsiteY140" fmla="*/ 415580 h 1419690"/>
                <a:gd name="connsiteX141" fmla="*/ 3234591 w 6059923"/>
                <a:gd name="connsiteY141" fmla="*/ 408383 h 1419690"/>
                <a:gd name="connsiteX142" fmla="*/ 3229984 w 6059923"/>
                <a:gd name="connsiteY142" fmla="*/ 407881 h 1419690"/>
                <a:gd name="connsiteX143" fmla="*/ 3208731 w 6059923"/>
                <a:gd name="connsiteY143" fmla="*/ 417839 h 1419690"/>
                <a:gd name="connsiteX144" fmla="*/ 3204752 w 6059923"/>
                <a:gd name="connsiteY144" fmla="*/ 417003 h 1419690"/>
                <a:gd name="connsiteX145" fmla="*/ 3195330 w 6059923"/>
                <a:gd name="connsiteY145" fmla="*/ 403781 h 1419690"/>
                <a:gd name="connsiteX146" fmla="*/ 3191770 w 6059923"/>
                <a:gd name="connsiteY146" fmla="*/ 403446 h 1419690"/>
                <a:gd name="connsiteX147" fmla="*/ 3172924 w 6059923"/>
                <a:gd name="connsiteY147" fmla="*/ 415998 h 1419690"/>
                <a:gd name="connsiteX148" fmla="*/ 3147378 w 6059923"/>
                <a:gd name="connsiteY148" fmla="*/ 398676 h 1419690"/>
                <a:gd name="connsiteX149" fmla="*/ 3123089 w 6059923"/>
                <a:gd name="connsiteY149" fmla="*/ 396668 h 1419690"/>
                <a:gd name="connsiteX150" fmla="*/ 3117226 w 6059923"/>
                <a:gd name="connsiteY150" fmla="*/ 395831 h 1419690"/>
                <a:gd name="connsiteX151" fmla="*/ 3072730 w 6059923"/>
                <a:gd name="connsiteY151" fmla="*/ 390894 h 1419690"/>
                <a:gd name="connsiteX152" fmla="*/ 3067809 w 6059923"/>
                <a:gd name="connsiteY152" fmla="*/ 388802 h 1419690"/>
                <a:gd name="connsiteX153" fmla="*/ 3058596 w 6059923"/>
                <a:gd name="connsiteY153" fmla="*/ 380601 h 1419690"/>
                <a:gd name="connsiteX154" fmla="*/ 3053990 w 6059923"/>
                <a:gd name="connsiteY154" fmla="*/ 380015 h 1419690"/>
                <a:gd name="connsiteX155" fmla="*/ 3042682 w 6059923"/>
                <a:gd name="connsiteY155" fmla="*/ 385119 h 1419690"/>
                <a:gd name="connsiteX156" fmla="*/ 3037447 w 6059923"/>
                <a:gd name="connsiteY156" fmla="*/ 385203 h 1419690"/>
                <a:gd name="connsiteX157" fmla="*/ 3012634 w 6059923"/>
                <a:gd name="connsiteY157" fmla="*/ 374994 h 1419690"/>
                <a:gd name="connsiteX158" fmla="*/ 3007609 w 6059923"/>
                <a:gd name="connsiteY158" fmla="*/ 375245 h 1419690"/>
                <a:gd name="connsiteX159" fmla="*/ 2996197 w 6059923"/>
                <a:gd name="connsiteY159" fmla="*/ 381772 h 1419690"/>
                <a:gd name="connsiteX160" fmla="*/ 2991381 w 6059923"/>
                <a:gd name="connsiteY160" fmla="*/ 381772 h 1419690"/>
                <a:gd name="connsiteX161" fmla="*/ 2970547 w 6059923"/>
                <a:gd name="connsiteY161" fmla="*/ 369722 h 1419690"/>
                <a:gd name="connsiteX162" fmla="*/ 2965521 w 6059923"/>
                <a:gd name="connsiteY162" fmla="*/ 369387 h 1419690"/>
                <a:gd name="connsiteX163" fmla="*/ 2952225 w 6059923"/>
                <a:gd name="connsiteY163" fmla="*/ 374743 h 1419690"/>
                <a:gd name="connsiteX164" fmla="*/ 2947199 w 6059923"/>
                <a:gd name="connsiteY164" fmla="*/ 375831 h 1419690"/>
                <a:gd name="connsiteX165" fmla="*/ 2942697 w 6059923"/>
                <a:gd name="connsiteY165" fmla="*/ 374157 h 1419690"/>
                <a:gd name="connsiteX166" fmla="*/ 2929925 w 6059923"/>
                <a:gd name="connsiteY166" fmla="*/ 364450 h 1419690"/>
                <a:gd name="connsiteX167" fmla="*/ 2924794 w 6059923"/>
                <a:gd name="connsiteY167" fmla="*/ 362776 h 1419690"/>
                <a:gd name="connsiteX168" fmla="*/ 2917570 w 6059923"/>
                <a:gd name="connsiteY168" fmla="*/ 362776 h 1419690"/>
                <a:gd name="connsiteX169" fmla="*/ 2911603 w 6059923"/>
                <a:gd name="connsiteY169" fmla="*/ 362525 h 1419690"/>
                <a:gd name="connsiteX170" fmla="*/ 2887313 w 6059923"/>
                <a:gd name="connsiteY170" fmla="*/ 360517 h 1419690"/>
                <a:gd name="connsiteX171" fmla="*/ 2881345 w 6059923"/>
                <a:gd name="connsiteY171" fmla="*/ 360182 h 1419690"/>
                <a:gd name="connsiteX172" fmla="*/ 2867840 w 6059923"/>
                <a:gd name="connsiteY172" fmla="*/ 359764 h 1419690"/>
                <a:gd name="connsiteX173" fmla="*/ 2862081 w 6059923"/>
                <a:gd name="connsiteY173" fmla="*/ 358927 h 1419690"/>
                <a:gd name="connsiteX174" fmla="*/ 2849832 w 6059923"/>
                <a:gd name="connsiteY174" fmla="*/ 355496 h 1419690"/>
                <a:gd name="connsiteX175" fmla="*/ 2844073 w 6059923"/>
                <a:gd name="connsiteY175" fmla="*/ 354408 h 1419690"/>
                <a:gd name="connsiteX176" fmla="*/ 2811932 w 6059923"/>
                <a:gd name="connsiteY176" fmla="*/ 351228 h 1419690"/>
                <a:gd name="connsiteX177" fmla="*/ 2806069 w 6059923"/>
                <a:gd name="connsiteY177" fmla="*/ 350391 h 1419690"/>
                <a:gd name="connsiteX178" fmla="*/ 2778534 w 6059923"/>
                <a:gd name="connsiteY178" fmla="*/ 345286 h 1419690"/>
                <a:gd name="connsiteX179" fmla="*/ 2772671 w 6059923"/>
                <a:gd name="connsiteY179" fmla="*/ 344366 h 1419690"/>
                <a:gd name="connsiteX180" fmla="*/ 2754454 w 6059923"/>
                <a:gd name="connsiteY180" fmla="*/ 342023 h 1419690"/>
                <a:gd name="connsiteX181" fmla="*/ 2748591 w 6059923"/>
                <a:gd name="connsiteY181" fmla="*/ 341855 h 1419690"/>
                <a:gd name="connsiteX182" fmla="*/ 2732781 w 6059923"/>
                <a:gd name="connsiteY182" fmla="*/ 342776 h 1419690"/>
                <a:gd name="connsiteX183" fmla="*/ 2727128 w 6059923"/>
                <a:gd name="connsiteY183" fmla="*/ 341855 h 1419690"/>
                <a:gd name="connsiteX184" fmla="*/ 2715402 w 6059923"/>
                <a:gd name="connsiteY184" fmla="*/ 337169 h 1419690"/>
                <a:gd name="connsiteX185" fmla="*/ 2709748 w 6059923"/>
                <a:gd name="connsiteY185" fmla="*/ 336416 h 1419690"/>
                <a:gd name="connsiteX186" fmla="*/ 2689228 w 6059923"/>
                <a:gd name="connsiteY186" fmla="*/ 338341 h 1419690"/>
                <a:gd name="connsiteX187" fmla="*/ 2684098 w 6059923"/>
                <a:gd name="connsiteY187" fmla="*/ 337002 h 1419690"/>
                <a:gd name="connsiteX188" fmla="*/ 2672895 w 6059923"/>
                <a:gd name="connsiteY188" fmla="*/ 328466 h 1419690"/>
                <a:gd name="connsiteX189" fmla="*/ 2667765 w 6059923"/>
                <a:gd name="connsiteY189" fmla="*/ 326709 h 1419690"/>
                <a:gd name="connsiteX190" fmla="*/ 2615522 w 6059923"/>
                <a:gd name="connsiteY190" fmla="*/ 324449 h 1419690"/>
                <a:gd name="connsiteX191" fmla="*/ 2609763 w 6059923"/>
                <a:gd name="connsiteY191" fmla="*/ 323529 h 1419690"/>
                <a:gd name="connsiteX192" fmla="*/ 2583589 w 6059923"/>
                <a:gd name="connsiteY192" fmla="*/ 316416 h 1419690"/>
                <a:gd name="connsiteX193" fmla="*/ 2577831 w 6059923"/>
                <a:gd name="connsiteY193" fmla="*/ 315663 h 1419690"/>
                <a:gd name="connsiteX194" fmla="*/ 2539512 w 6059923"/>
                <a:gd name="connsiteY194" fmla="*/ 315663 h 1419690"/>
                <a:gd name="connsiteX195" fmla="*/ 2533649 w 6059923"/>
                <a:gd name="connsiteY195" fmla="*/ 315077 h 1419690"/>
                <a:gd name="connsiteX196" fmla="*/ 2523912 w 6059923"/>
                <a:gd name="connsiteY196" fmla="*/ 313152 h 1419690"/>
                <a:gd name="connsiteX197" fmla="*/ 2518049 w 6059923"/>
                <a:gd name="connsiteY197" fmla="*/ 312650 h 1419690"/>
                <a:gd name="connsiteX198" fmla="*/ 2495330 w 6059923"/>
                <a:gd name="connsiteY198" fmla="*/ 313152 h 1419690"/>
                <a:gd name="connsiteX199" fmla="*/ 2489677 w 6059923"/>
                <a:gd name="connsiteY199" fmla="*/ 312315 h 1419690"/>
                <a:gd name="connsiteX200" fmla="*/ 2452824 w 6059923"/>
                <a:gd name="connsiteY200" fmla="*/ 301437 h 1419690"/>
                <a:gd name="connsiteX201" fmla="*/ 2408432 w 6059923"/>
                <a:gd name="connsiteY201" fmla="*/ 294491 h 1419690"/>
                <a:gd name="connsiteX202" fmla="*/ 2402569 w 6059923"/>
                <a:gd name="connsiteY202" fmla="*/ 293654 h 1419690"/>
                <a:gd name="connsiteX203" fmla="*/ 2368124 w 6059923"/>
                <a:gd name="connsiteY203" fmla="*/ 289972 h 1419690"/>
                <a:gd name="connsiteX204" fmla="*/ 2362261 w 6059923"/>
                <a:gd name="connsiteY204" fmla="*/ 289470 h 1419690"/>
                <a:gd name="connsiteX205" fmla="*/ 2327084 w 6059923"/>
                <a:gd name="connsiteY205" fmla="*/ 286792 h 1419690"/>
                <a:gd name="connsiteX206" fmla="*/ 2321325 w 6059923"/>
                <a:gd name="connsiteY206" fmla="*/ 285788 h 1419690"/>
                <a:gd name="connsiteX207" fmla="*/ 2297454 w 6059923"/>
                <a:gd name="connsiteY207" fmla="*/ 278759 h 1419690"/>
                <a:gd name="connsiteX208" fmla="*/ 2291696 w 6059923"/>
                <a:gd name="connsiteY208" fmla="*/ 278173 h 1419690"/>
                <a:gd name="connsiteX209" fmla="*/ 2279028 w 6059923"/>
                <a:gd name="connsiteY209" fmla="*/ 279010 h 1419690"/>
                <a:gd name="connsiteX210" fmla="*/ 2273165 w 6059923"/>
                <a:gd name="connsiteY210" fmla="*/ 278591 h 1419690"/>
                <a:gd name="connsiteX211" fmla="*/ 2230030 w 6059923"/>
                <a:gd name="connsiteY211" fmla="*/ 269302 h 1419690"/>
                <a:gd name="connsiteX212" fmla="*/ 2224272 w 6059923"/>
                <a:gd name="connsiteY212" fmla="*/ 269051 h 1419690"/>
                <a:gd name="connsiteX213" fmla="*/ 2194433 w 6059923"/>
                <a:gd name="connsiteY213" fmla="*/ 272650 h 1419690"/>
                <a:gd name="connsiteX214" fmla="*/ 2188570 w 6059923"/>
                <a:gd name="connsiteY214" fmla="*/ 272482 h 1419690"/>
                <a:gd name="connsiteX215" fmla="*/ 2156324 w 6059923"/>
                <a:gd name="connsiteY215" fmla="*/ 266708 h 1419690"/>
                <a:gd name="connsiteX216" fmla="*/ 2150461 w 6059923"/>
                <a:gd name="connsiteY216" fmla="*/ 265788 h 1419690"/>
                <a:gd name="connsiteX217" fmla="*/ 2117586 w 6059923"/>
                <a:gd name="connsiteY217" fmla="*/ 261604 h 1419690"/>
                <a:gd name="connsiteX218" fmla="*/ 2111723 w 6059923"/>
                <a:gd name="connsiteY218" fmla="*/ 261269 h 1419690"/>
                <a:gd name="connsiteX219" fmla="*/ 2095181 w 6059923"/>
                <a:gd name="connsiteY219" fmla="*/ 261269 h 1419690"/>
                <a:gd name="connsiteX220" fmla="*/ 2089318 w 6059923"/>
                <a:gd name="connsiteY220" fmla="*/ 261687 h 1419690"/>
                <a:gd name="connsiteX221" fmla="*/ 2072672 w 6059923"/>
                <a:gd name="connsiteY221" fmla="*/ 263947 h 1419690"/>
                <a:gd name="connsiteX222" fmla="*/ 2066809 w 6059923"/>
                <a:gd name="connsiteY222" fmla="*/ 264449 h 1419690"/>
                <a:gd name="connsiteX223" fmla="*/ 2051837 w 6059923"/>
                <a:gd name="connsiteY223" fmla="*/ 264867 h 1419690"/>
                <a:gd name="connsiteX224" fmla="*/ 2045974 w 6059923"/>
                <a:gd name="connsiteY224" fmla="*/ 265537 h 1419690"/>
                <a:gd name="connsiteX225" fmla="*/ 2033096 w 6059923"/>
                <a:gd name="connsiteY225" fmla="*/ 268131 h 1419690"/>
                <a:gd name="connsiteX226" fmla="*/ 2027652 w 6059923"/>
                <a:gd name="connsiteY226" fmla="*/ 267461 h 1419690"/>
                <a:gd name="connsiteX227" fmla="*/ 1997814 w 6059923"/>
                <a:gd name="connsiteY227" fmla="*/ 253152 h 1419690"/>
                <a:gd name="connsiteX228" fmla="*/ 1993102 w 6059923"/>
                <a:gd name="connsiteY228" fmla="*/ 253570 h 1419690"/>
                <a:gd name="connsiteX229" fmla="*/ 1975723 w 6059923"/>
                <a:gd name="connsiteY229" fmla="*/ 266457 h 1419690"/>
                <a:gd name="connsiteX230" fmla="*/ 1971221 w 6059923"/>
                <a:gd name="connsiteY230" fmla="*/ 266625 h 1419690"/>
                <a:gd name="connsiteX231" fmla="*/ 1958867 w 6059923"/>
                <a:gd name="connsiteY231" fmla="*/ 259009 h 1419690"/>
                <a:gd name="connsiteX232" fmla="*/ 1954260 w 6059923"/>
                <a:gd name="connsiteY232" fmla="*/ 259093 h 1419690"/>
                <a:gd name="connsiteX233" fmla="*/ 1940964 w 6059923"/>
                <a:gd name="connsiteY233" fmla="*/ 267880 h 1419690"/>
                <a:gd name="connsiteX234" fmla="*/ 1935834 w 6059923"/>
                <a:gd name="connsiteY234" fmla="*/ 268633 h 1419690"/>
                <a:gd name="connsiteX235" fmla="*/ 1915837 w 6059923"/>
                <a:gd name="connsiteY235" fmla="*/ 263277 h 1419690"/>
                <a:gd name="connsiteX236" fmla="*/ 1910288 w 6059923"/>
                <a:gd name="connsiteY236" fmla="*/ 263361 h 1419690"/>
                <a:gd name="connsiteX237" fmla="*/ 1897201 w 6059923"/>
                <a:gd name="connsiteY237" fmla="*/ 267294 h 1419690"/>
                <a:gd name="connsiteX238" fmla="*/ 1891547 w 6059923"/>
                <a:gd name="connsiteY238" fmla="*/ 267629 h 1419690"/>
                <a:gd name="connsiteX239" fmla="*/ 1860871 w 6059923"/>
                <a:gd name="connsiteY239" fmla="*/ 262440 h 1419690"/>
                <a:gd name="connsiteX240" fmla="*/ 1855113 w 6059923"/>
                <a:gd name="connsiteY240" fmla="*/ 262691 h 1419690"/>
                <a:gd name="connsiteX241" fmla="*/ 1835953 w 6059923"/>
                <a:gd name="connsiteY241" fmla="*/ 267461 h 1419690"/>
                <a:gd name="connsiteX242" fmla="*/ 1830195 w 6059923"/>
                <a:gd name="connsiteY242" fmla="*/ 268633 h 1419690"/>
                <a:gd name="connsiteX243" fmla="*/ 1807267 w 6059923"/>
                <a:gd name="connsiteY243" fmla="*/ 272566 h 1419690"/>
                <a:gd name="connsiteX244" fmla="*/ 1802765 w 6059923"/>
                <a:gd name="connsiteY244" fmla="*/ 275077 h 1419690"/>
                <a:gd name="connsiteX245" fmla="*/ 1798996 w 6059923"/>
                <a:gd name="connsiteY245" fmla="*/ 279763 h 1419690"/>
                <a:gd name="connsiteX246" fmla="*/ 1795331 w 6059923"/>
                <a:gd name="connsiteY246" fmla="*/ 280014 h 1419690"/>
                <a:gd name="connsiteX247" fmla="*/ 1785490 w 6059923"/>
                <a:gd name="connsiteY247" fmla="*/ 271646 h 1419690"/>
                <a:gd name="connsiteX248" fmla="*/ 1781197 w 6059923"/>
                <a:gd name="connsiteY248" fmla="*/ 271394 h 1419690"/>
                <a:gd name="connsiteX249" fmla="*/ 1759420 w 6059923"/>
                <a:gd name="connsiteY249" fmla="*/ 285704 h 1419690"/>
                <a:gd name="connsiteX250" fmla="*/ 1754604 w 6059923"/>
                <a:gd name="connsiteY250" fmla="*/ 285955 h 1419690"/>
                <a:gd name="connsiteX251" fmla="*/ 1737853 w 6059923"/>
                <a:gd name="connsiteY251" fmla="*/ 277336 h 1419690"/>
                <a:gd name="connsiteX252" fmla="*/ 1733142 w 6059923"/>
                <a:gd name="connsiteY252" fmla="*/ 277587 h 1419690"/>
                <a:gd name="connsiteX253" fmla="*/ 1715134 w 6059923"/>
                <a:gd name="connsiteY253" fmla="*/ 289972 h 1419690"/>
                <a:gd name="connsiteX254" fmla="*/ 1710946 w 6059923"/>
                <a:gd name="connsiteY254" fmla="*/ 289721 h 1419690"/>
                <a:gd name="connsiteX255" fmla="*/ 1693252 w 6059923"/>
                <a:gd name="connsiteY255" fmla="*/ 273989 h 1419690"/>
                <a:gd name="connsiteX256" fmla="*/ 1690426 w 6059923"/>
                <a:gd name="connsiteY256" fmla="*/ 274491 h 1419690"/>
                <a:gd name="connsiteX257" fmla="*/ 1680479 w 6059923"/>
                <a:gd name="connsiteY257" fmla="*/ 301520 h 1419690"/>
                <a:gd name="connsiteX258" fmla="*/ 1678490 w 6059923"/>
                <a:gd name="connsiteY258" fmla="*/ 301604 h 1419690"/>
                <a:gd name="connsiteX259" fmla="*/ 1669277 w 6059923"/>
                <a:gd name="connsiteY259" fmla="*/ 284867 h 1419690"/>
                <a:gd name="connsiteX260" fmla="*/ 1665927 w 6059923"/>
                <a:gd name="connsiteY260" fmla="*/ 284365 h 1419690"/>
                <a:gd name="connsiteX261" fmla="*/ 1643836 w 6059923"/>
                <a:gd name="connsiteY261" fmla="*/ 301520 h 1419690"/>
                <a:gd name="connsiteX262" fmla="*/ 1638810 w 6059923"/>
                <a:gd name="connsiteY262" fmla="*/ 302525 h 1419690"/>
                <a:gd name="connsiteX263" fmla="*/ 1614416 w 6059923"/>
                <a:gd name="connsiteY263" fmla="*/ 297085 h 1419690"/>
                <a:gd name="connsiteX264" fmla="*/ 1609705 w 6059923"/>
                <a:gd name="connsiteY264" fmla="*/ 298340 h 1419690"/>
                <a:gd name="connsiteX265" fmla="*/ 1597036 w 6059923"/>
                <a:gd name="connsiteY265" fmla="*/ 311311 h 1419690"/>
                <a:gd name="connsiteX266" fmla="*/ 1592325 w 6059923"/>
                <a:gd name="connsiteY266" fmla="*/ 312650 h 1419690"/>
                <a:gd name="connsiteX267" fmla="*/ 1578715 w 6059923"/>
                <a:gd name="connsiteY267" fmla="*/ 310056 h 1419690"/>
                <a:gd name="connsiteX268" fmla="*/ 1573375 w 6059923"/>
                <a:gd name="connsiteY268" fmla="*/ 310809 h 1419690"/>
                <a:gd name="connsiteX269" fmla="*/ 1567512 w 6059923"/>
                <a:gd name="connsiteY269" fmla="*/ 313822 h 1419690"/>
                <a:gd name="connsiteX270" fmla="*/ 1562173 w 6059923"/>
                <a:gd name="connsiteY270" fmla="*/ 314407 h 1419690"/>
                <a:gd name="connsiteX271" fmla="*/ 1553064 w 6059923"/>
                <a:gd name="connsiteY271" fmla="*/ 312148 h 1419690"/>
                <a:gd name="connsiteX272" fmla="*/ 1547515 w 6059923"/>
                <a:gd name="connsiteY272" fmla="*/ 312483 h 1419690"/>
                <a:gd name="connsiteX273" fmla="*/ 1535056 w 6059923"/>
                <a:gd name="connsiteY273" fmla="*/ 317253 h 1419690"/>
                <a:gd name="connsiteX274" fmla="*/ 1529403 w 6059923"/>
                <a:gd name="connsiteY274" fmla="*/ 318006 h 1419690"/>
                <a:gd name="connsiteX275" fmla="*/ 1512023 w 6059923"/>
                <a:gd name="connsiteY275" fmla="*/ 316583 h 1419690"/>
                <a:gd name="connsiteX276" fmla="*/ 1506370 w 6059923"/>
                <a:gd name="connsiteY276" fmla="*/ 317336 h 1419690"/>
                <a:gd name="connsiteX277" fmla="*/ 1499355 w 6059923"/>
                <a:gd name="connsiteY277" fmla="*/ 319763 h 1419690"/>
                <a:gd name="connsiteX278" fmla="*/ 1493911 w 6059923"/>
                <a:gd name="connsiteY278" fmla="*/ 319763 h 1419690"/>
                <a:gd name="connsiteX279" fmla="*/ 1477683 w 6059923"/>
                <a:gd name="connsiteY279" fmla="*/ 314156 h 1419690"/>
                <a:gd name="connsiteX280" fmla="*/ 1472029 w 6059923"/>
                <a:gd name="connsiteY280" fmla="*/ 313236 h 1419690"/>
                <a:gd name="connsiteX281" fmla="*/ 1460931 w 6059923"/>
                <a:gd name="connsiteY281" fmla="*/ 313236 h 1419690"/>
                <a:gd name="connsiteX282" fmla="*/ 1455382 w 6059923"/>
                <a:gd name="connsiteY282" fmla="*/ 314407 h 1419690"/>
                <a:gd name="connsiteX283" fmla="*/ 1443447 w 6059923"/>
                <a:gd name="connsiteY283" fmla="*/ 320014 h 1419690"/>
                <a:gd name="connsiteX284" fmla="*/ 1439678 w 6059923"/>
                <a:gd name="connsiteY284" fmla="*/ 319094 h 1419690"/>
                <a:gd name="connsiteX285" fmla="*/ 1434339 w 6059923"/>
                <a:gd name="connsiteY285" fmla="*/ 309805 h 1419690"/>
                <a:gd name="connsiteX286" fmla="*/ 1431407 w 6059923"/>
                <a:gd name="connsiteY286" fmla="*/ 309638 h 1419690"/>
                <a:gd name="connsiteX287" fmla="*/ 1410677 w 6059923"/>
                <a:gd name="connsiteY287" fmla="*/ 334240 h 1419690"/>
                <a:gd name="connsiteX288" fmla="*/ 1407746 w 6059923"/>
                <a:gd name="connsiteY288" fmla="*/ 334073 h 1419690"/>
                <a:gd name="connsiteX289" fmla="*/ 1391727 w 6059923"/>
                <a:gd name="connsiteY289" fmla="*/ 307964 h 1419690"/>
                <a:gd name="connsiteX290" fmla="*/ 1389424 w 6059923"/>
                <a:gd name="connsiteY290" fmla="*/ 308048 h 1419690"/>
                <a:gd name="connsiteX291" fmla="*/ 1381257 w 6059923"/>
                <a:gd name="connsiteY291" fmla="*/ 326541 h 1419690"/>
                <a:gd name="connsiteX292" fmla="*/ 1377698 w 6059923"/>
                <a:gd name="connsiteY292" fmla="*/ 327546 h 1419690"/>
                <a:gd name="connsiteX293" fmla="*/ 1362622 w 6059923"/>
                <a:gd name="connsiteY293" fmla="*/ 320098 h 1419690"/>
                <a:gd name="connsiteX294" fmla="*/ 1357701 w 6059923"/>
                <a:gd name="connsiteY294" fmla="*/ 317420 h 1419690"/>
                <a:gd name="connsiteX295" fmla="*/ 1336133 w 6059923"/>
                <a:gd name="connsiteY295" fmla="*/ 304700 h 1419690"/>
                <a:gd name="connsiteX296" fmla="*/ 1332993 w 6059923"/>
                <a:gd name="connsiteY296" fmla="*/ 305621 h 1419690"/>
                <a:gd name="connsiteX297" fmla="*/ 1329852 w 6059923"/>
                <a:gd name="connsiteY297" fmla="*/ 314658 h 1419690"/>
                <a:gd name="connsiteX298" fmla="*/ 1326711 w 6059923"/>
                <a:gd name="connsiteY298" fmla="*/ 315495 h 1419690"/>
                <a:gd name="connsiteX299" fmla="*/ 1317393 w 6059923"/>
                <a:gd name="connsiteY299" fmla="*/ 309721 h 1419690"/>
                <a:gd name="connsiteX300" fmla="*/ 1312786 w 6059923"/>
                <a:gd name="connsiteY300" fmla="*/ 309805 h 1419690"/>
                <a:gd name="connsiteX301" fmla="*/ 1300223 w 6059923"/>
                <a:gd name="connsiteY301" fmla="*/ 318508 h 1419690"/>
                <a:gd name="connsiteX302" fmla="*/ 1294988 w 6059923"/>
                <a:gd name="connsiteY302" fmla="*/ 320265 h 1419690"/>
                <a:gd name="connsiteX303" fmla="*/ 1268290 w 6059923"/>
                <a:gd name="connsiteY303" fmla="*/ 322274 h 1419690"/>
                <a:gd name="connsiteX304" fmla="*/ 1262951 w 6059923"/>
                <a:gd name="connsiteY304" fmla="*/ 321018 h 1419690"/>
                <a:gd name="connsiteX305" fmla="*/ 1254470 w 6059923"/>
                <a:gd name="connsiteY305" fmla="*/ 315830 h 1419690"/>
                <a:gd name="connsiteX306" fmla="*/ 1249340 w 6059923"/>
                <a:gd name="connsiteY306" fmla="*/ 315328 h 1419690"/>
                <a:gd name="connsiteX307" fmla="*/ 1238557 w 6059923"/>
                <a:gd name="connsiteY307" fmla="*/ 319010 h 1419690"/>
                <a:gd name="connsiteX308" fmla="*/ 1233008 w 6059923"/>
                <a:gd name="connsiteY308" fmla="*/ 320767 h 1419690"/>
                <a:gd name="connsiteX309" fmla="*/ 1219921 w 6059923"/>
                <a:gd name="connsiteY309" fmla="*/ 324700 h 1419690"/>
                <a:gd name="connsiteX310" fmla="*/ 1214162 w 6059923"/>
                <a:gd name="connsiteY310" fmla="*/ 325537 h 1419690"/>
                <a:gd name="connsiteX311" fmla="*/ 1196783 w 6059923"/>
                <a:gd name="connsiteY311" fmla="*/ 325537 h 1419690"/>
                <a:gd name="connsiteX312" fmla="*/ 1191025 w 6059923"/>
                <a:gd name="connsiteY312" fmla="*/ 324784 h 1419690"/>
                <a:gd name="connsiteX313" fmla="*/ 1172598 w 6059923"/>
                <a:gd name="connsiteY313" fmla="*/ 320014 h 1419690"/>
                <a:gd name="connsiteX314" fmla="*/ 1166944 w 6059923"/>
                <a:gd name="connsiteY314" fmla="*/ 320014 h 1419690"/>
                <a:gd name="connsiteX315" fmla="*/ 1132290 w 6059923"/>
                <a:gd name="connsiteY315" fmla="*/ 328550 h 1419690"/>
                <a:gd name="connsiteX316" fmla="*/ 1127055 w 6059923"/>
                <a:gd name="connsiteY316" fmla="*/ 330726 h 1419690"/>
                <a:gd name="connsiteX317" fmla="*/ 1118575 w 6059923"/>
                <a:gd name="connsiteY317" fmla="*/ 335914 h 1419690"/>
                <a:gd name="connsiteX318" fmla="*/ 1113235 w 6059923"/>
                <a:gd name="connsiteY318" fmla="*/ 337086 h 1419690"/>
                <a:gd name="connsiteX319" fmla="*/ 1079628 w 6059923"/>
                <a:gd name="connsiteY319" fmla="*/ 334408 h 1419690"/>
                <a:gd name="connsiteX320" fmla="*/ 1073974 w 6059923"/>
                <a:gd name="connsiteY320" fmla="*/ 335161 h 1419690"/>
                <a:gd name="connsiteX321" fmla="*/ 1064447 w 6059923"/>
                <a:gd name="connsiteY321" fmla="*/ 338927 h 1419690"/>
                <a:gd name="connsiteX322" fmla="*/ 1059003 w 6059923"/>
                <a:gd name="connsiteY322" fmla="*/ 340768 h 1419690"/>
                <a:gd name="connsiteX323" fmla="*/ 1044345 w 6059923"/>
                <a:gd name="connsiteY323" fmla="*/ 345286 h 1419690"/>
                <a:gd name="connsiteX324" fmla="*/ 1038796 w 6059923"/>
                <a:gd name="connsiteY324" fmla="*/ 346876 h 1419690"/>
                <a:gd name="connsiteX325" fmla="*/ 1016496 w 6059923"/>
                <a:gd name="connsiteY325" fmla="*/ 352818 h 1419690"/>
                <a:gd name="connsiteX326" fmla="*/ 1010738 w 6059923"/>
                <a:gd name="connsiteY326" fmla="*/ 353571 h 1419690"/>
                <a:gd name="connsiteX327" fmla="*/ 970115 w 6059923"/>
                <a:gd name="connsiteY327" fmla="*/ 353571 h 1419690"/>
                <a:gd name="connsiteX328" fmla="*/ 964462 w 6059923"/>
                <a:gd name="connsiteY328" fmla="*/ 354575 h 1419690"/>
                <a:gd name="connsiteX329" fmla="*/ 945721 w 6059923"/>
                <a:gd name="connsiteY329" fmla="*/ 361772 h 1419690"/>
                <a:gd name="connsiteX330" fmla="*/ 940277 w 6059923"/>
                <a:gd name="connsiteY330" fmla="*/ 363613 h 1419690"/>
                <a:gd name="connsiteX331" fmla="*/ 913265 w 6059923"/>
                <a:gd name="connsiteY331" fmla="*/ 371814 h 1419690"/>
                <a:gd name="connsiteX332" fmla="*/ 907716 w 6059923"/>
                <a:gd name="connsiteY332" fmla="*/ 373404 h 1419690"/>
                <a:gd name="connsiteX333" fmla="*/ 861336 w 6059923"/>
                <a:gd name="connsiteY333" fmla="*/ 386124 h 1419690"/>
                <a:gd name="connsiteX334" fmla="*/ 855578 w 6059923"/>
                <a:gd name="connsiteY334" fmla="*/ 386626 h 1419690"/>
                <a:gd name="connsiteX335" fmla="*/ 825006 w 6059923"/>
                <a:gd name="connsiteY335" fmla="*/ 383530 h 1419690"/>
                <a:gd name="connsiteX336" fmla="*/ 819143 w 6059923"/>
                <a:gd name="connsiteY336" fmla="*/ 383613 h 1419690"/>
                <a:gd name="connsiteX337" fmla="*/ 797052 w 6059923"/>
                <a:gd name="connsiteY337" fmla="*/ 386542 h 1419690"/>
                <a:gd name="connsiteX338" fmla="*/ 791190 w 6059923"/>
                <a:gd name="connsiteY338" fmla="*/ 386793 h 1419690"/>
                <a:gd name="connsiteX339" fmla="*/ 769936 w 6059923"/>
                <a:gd name="connsiteY339" fmla="*/ 385789 h 1419690"/>
                <a:gd name="connsiteX340" fmla="*/ 764073 w 6059923"/>
                <a:gd name="connsiteY340" fmla="*/ 386291 h 1419690"/>
                <a:gd name="connsiteX341" fmla="*/ 755802 w 6059923"/>
                <a:gd name="connsiteY341" fmla="*/ 388132 h 1419690"/>
                <a:gd name="connsiteX342" fmla="*/ 750358 w 6059923"/>
                <a:gd name="connsiteY342" fmla="*/ 387714 h 1419690"/>
                <a:gd name="connsiteX343" fmla="*/ 733188 w 6059923"/>
                <a:gd name="connsiteY343" fmla="*/ 380601 h 1419690"/>
                <a:gd name="connsiteX344" fmla="*/ 728476 w 6059923"/>
                <a:gd name="connsiteY344" fmla="*/ 381270 h 1419690"/>
                <a:gd name="connsiteX345" fmla="*/ 720938 w 6059923"/>
                <a:gd name="connsiteY345" fmla="*/ 387714 h 1419690"/>
                <a:gd name="connsiteX346" fmla="*/ 716122 w 6059923"/>
                <a:gd name="connsiteY346" fmla="*/ 388634 h 1419690"/>
                <a:gd name="connsiteX347" fmla="*/ 701465 w 6059923"/>
                <a:gd name="connsiteY347" fmla="*/ 384115 h 1419690"/>
                <a:gd name="connsiteX348" fmla="*/ 695811 w 6059923"/>
                <a:gd name="connsiteY348" fmla="*/ 382776 h 1419690"/>
                <a:gd name="connsiteX349" fmla="*/ 654352 w 6059923"/>
                <a:gd name="connsiteY349" fmla="*/ 376249 h 1419690"/>
                <a:gd name="connsiteX350" fmla="*/ 648698 w 6059923"/>
                <a:gd name="connsiteY350" fmla="*/ 374910 h 1419690"/>
                <a:gd name="connsiteX351" fmla="*/ 630900 w 6059923"/>
                <a:gd name="connsiteY351" fmla="*/ 369220 h 1419690"/>
                <a:gd name="connsiteX352" fmla="*/ 625141 w 6059923"/>
                <a:gd name="connsiteY352" fmla="*/ 368299 h 1419690"/>
                <a:gd name="connsiteX353" fmla="*/ 568291 w 6059923"/>
                <a:gd name="connsiteY353" fmla="*/ 368299 h 1419690"/>
                <a:gd name="connsiteX354" fmla="*/ 562533 w 6059923"/>
                <a:gd name="connsiteY354" fmla="*/ 367379 h 1419690"/>
                <a:gd name="connsiteX355" fmla="*/ 516048 w 6059923"/>
                <a:gd name="connsiteY355" fmla="*/ 351814 h 1419690"/>
                <a:gd name="connsiteX356" fmla="*/ 510918 w 6059923"/>
                <a:gd name="connsiteY356" fmla="*/ 349554 h 1419690"/>
                <a:gd name="connsiteX357" fmla="*/ 488617 w 6059923"/>
                <a:gd name="connsiteY357" fmla="*/ 336834 h 1419690"/>
                <a:gd name="connsiteX358" fmla="*/ 483278 w 6059923"/>
                <a:gd name="connsiteY358" fmla="*/ 335579 h 1419690"/>
                <a:gd name="connsiteX359" fmla="*/ 452707 w 6059923"/>
                <a:gd name="connsiteY359" fmla="*/ 336583 h 1419690"/>
                <a:gd name="connsiteX360" fmla="*/ 447053 w 6059923"/>
                <a:gd name="connsiteY360" fmla="*/ 335747 h 1419690"/>
                <a:gd name="connsiteX361" fmla="*/ 424543 w 6059923"/>
                <a:gd name="connsiteY361" fmla="*/ 327797 h 1419690"/>
                <a:gd name="connsiteX362" fmla="*/ 418890 w 6059923"/>
                <a:gd name="connsiteY362" fmla="*/ 326793 h 1419690"/>
                <a:gd name="connsiteX363" fmla="*/ 391459 w 6059923"/>
                <a:gd name="connsiteY363" fmla="*/ 326793 h 1419690"/>
                <a:gd name="connsiteX364" fmla="*/ 385701 w 6059923"/>
                <a:gd name="connsiteY364" fmla="*/ 325956 h 1419690"/>
                <a:gd name="connsiteX365" fmla="*/ 358689 w 6059923"/>
                <a:gd name="connsiteY365" fmla="*/ 318257 h 1419690"/>
                <a:gd name="connsiteX366" fmla="*/ 352931 w 6059923"/>
                <a:gd name="connsiteY366" fmla="*/ 317838 h 1419690"/>
                <a:gd name="connsiteX367" fmla="*/ 336284 w 6059923"/>
                <a:gd name="connsiteY367" fmla="*/ 320098 h 1419690"/>
                <a:gd name="connsiteX368" fmla="*/ 330840 w 6059923"/>
                <a:gd name="connsiteY368" fmla="*/ 319261 h 1419690"/>
                <a:gd name="connsiteX369" fmla="*/ 294720 w 6059923"/>
                <a:gd name="connsiteY369" fmla="*/ 300767 h 1419690"/>
                <a:gd name="connsiteX370" fmla="*/ 290009 w 6059923"/>
                <a:gd name="connsiteY370" fmla="*/ 301102 h 1419690"/>
                <a:gd name="connsiteX371" fmla="*/ 270326 w 6059923"/>
                <a:gd name="connsiteY371" fmla="*/ 315244 h 1419690"/>
                <a:gd name="connsiteX372" fmla="*/ 267499 w 6059923"/>
                <a:gd name="connsiteY372" fmla="*/ 314491 h 1419690"/>
                <a:gd name="connsiteX373" fmla="*/ 260275 w 6059923"/>
                <a:gd name="connsiteY373" fmla="*/ 288131 h 1419690"/>
                <a:gd name="connsiteX374" fmla="*/ 257239 w 6059923"/>
                <a:gd name="connsiteY374" fmla="*/ 287211 h 1419690"/>
                <a:gd name="connsiteX375" fmla="*/ 247293 w 6059923"/>
                <a:gd name="connsiteY375" fmla="*/ 293068 h 1419690"/>
                <a:gd name="connsiteX376" fmla="*/ 243105 w 6059923"/>
                <a:gd name="connsiteY376" fmla="*/ 292650 h 1419690"/>
                <a:gd name="connsiteX377" fmla="*/ 223526 w 6059923"/>
                <a:gd name="connsiteY377" fmla="*/ 272817 h 1419690"/>
                <a:gd name="connsiteX378" fmla="*/ 219025 w 6059923"/>
                <a:gd name="connsiteY378" fmla="*/ 269888 h 1419690"/>
                <a:gd name="connsiteX379" fmla="*/ 179345 w 6059923"/>
                <a:gd name="connsiteY379" fmla="*/ 254574 h 1419690"/>
                <a:gd name="connsiteX380" fmla="*/ 175157 w 6059923"/>
                <a:gd name="connsiteY380" fmla="*/ 251478 h 1419690"/>
                <a:gd name="connsiteX381" fmla="*/ 155579 w 6059923"/>
                <a:gd name="connsiteY381" fmla="*/ 224030 h 1419690"/>
                <a:gd name="connsiteX382" fmla="*/ 152961 w 6059923"/>
                <a:gd name="connsiteY382" fmla="*/ 219762 h 1419690"/>
                <a:gd name="connsiteX383" fmla="*/ 139037 w 6059923"/>
                <a:gd name="connsiteY383" fmla="*/ 194323 h 1419690"/>
                <a:gd name="connsiteX384" fmla="*/ 137152 w 6059923"/>
                <a:gd name="connsiteY384" fmla="*/ 189804 h 1419690"/>
                <a:gd name="connsiteX385" fmla="*/ 116736 w 6059923"/>
                <a:gd name="connsiteY385" fmla="*/ 120012 h 1419690"/>
                <a:gd name="connsiteX386" fmla="*/ 113072 w 6059923"/>
                <a:gd name="connsiteY386" fmla="*/ 117585 h 1419690"/>
                <a:gd name="connsiteX387" fmla="*/ 98833 w 6059923"/>
                <a:gd name="connsiteY387" fmla="*/ 117167 h 1419690"/>
                <a:gd name="connsiteX388" fmla="*/ 94855 w 6059923"/>
                <a:gd name="connsiteY388" fmla="*/ 114824 h 1419690"/>
                <a:gd name="connsiteX389" fmla="*/ 84385 w 6059923"/>
                <a:gd name="connsiteY389" fmla="*/ 90807 h 1419690"/>
                <a:gd name="connsiteX390" fmla="*/ 81035 w 6059923"/>
                <a:gd name="connsiteY390" fmla="*/ 87125 h 1419690"/>
                <a:gd name="connsiteX391" fmla="*/ 60933 w 6059923"/>
                <a:gd name="connsiteY391" fmla="*/ 74572 h 1419690"/>
                <a:gd name="connsiteX392" fmla="*/ 57269 w 6059923"/>
                <a:gd name="connsiteY392" fmla="*/ 75326 h 1419690"/>
                <a:gd name="connsiteX393" fmla="*/ 45019 w 6059923"/>
                <a:gd name="connsiteY393" fmla="*/ 89970 h 1419690"/>
                <a:gd name="connsiteX394" fmla="*/ 43240 w 6059923"/>
                <a:gd name="connsiteY394" fmla="*/ 94322 h 1419690"/>
                <a:gd name="connsiteX395" fmla="*/ 21044 w 6059923"/>
                <a:gd name="connsiteY395" fmla="*/ 451564 h 1419690"/>
                <a:gd name="connsiteX396" fmla="*/ 20835 w 6059923"/>
                <a:gd name="connsiteY396" fmla="*/ 456334 h 1419690"/>
                <a:gd name="connsiteX397" fmla="*/ 12459 w 6059923"/>
                <a:gd name="connsiteY397" fmla="*/ 733659 h 1419690"/>
                <a:gd name="connsiteX398" fmla="*/ 12354 w 6059923"/>
                <a:gd name="connsiteY398" fmla="*/ 738429 h 1419690"/>
                <a:gd name="connsiteX399" fmla="*/ 7748 w 6059923"/>
                <a:gd name="connsiteY399" fmla="*/ 1019436 h 1419690"/>
                <a:gd name="connsiteX400" fmla="*/ 7643 w 6059923"/>
                <a:gd name="connsiteY400" fmla="*/ 1024206 h 1419690"/>
                <a:gd name="connsiteX401" fmla="*/ 0 w 6059923"/>
                <a:gd name="connsiteY401" fmla="*/ 1414753 h 141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</a:cxnLst>
              <a:rect l="l" t="t" r="r" b="b"/>
              <a:pathLst>
                <a:path w="6059923" h="1419690">
                  <a:moveTo>
                    <a:pt x="6059923" y="1419691"/>
                  </a:moveTo>
                  <a:cubicBezTo>
                    <a:pt x="6059923" y="1419691"/>
                    <a:pt x="6035843" y="1015503"/>
                    <a:pt x="6031237" y="978347"/>
                  </a:cubicBezTo>
                  <a:cubicBezTo>
                    <a:pt x="6026630" y="941192"/>
                    <a:pt x="6005691" y="680771"/>
                    <a:pt x="5998676" y="662193"/>
                  </a:cubicBezTo>
                  <a:cubicBezTo>
                    <a:pt x="5991661" y="643616"/>
                    <a:pt x="5993232" y="539431"/>
                    <a:pt x="5985484" y="478091"/>
                  </a:cubicBezTo>
                  <a:cubicBezTo>
                    <a:pt x="5977737" y="416752"/>
                    <a:pt x="5961404" y="292148"/>
                    <a:pt x="5940465" y="213988"/>
                  </a:cubicBezTo>
                  <a:cubicBezTo>
                    <a:pt x="5919526" y="135828"/>
                    <a:pt x="5908009" y="48547"/>
                    <a:pt x="5875449" y="26204"/>
                  </a:cubicBezTo>
                  <a:cubicBezTo>
                    <a:pt x="5842888" y="3860"/>
                    <a:pt x="5847495" y="-11454"/>
                    <a:pt x="5793995" y="11057"/>
                  </a:cubicBezTo>
                  <a:cubicBezTo>
                    <a:pt x="5740495" y="33568"/>
                    <a:pt x="5726570" y="41016"/>
                    <a:pt x="5698617" y="63359"/>
                  </a:cubicBezTo>
                  <a:cubicBezTo>
                    <a:pt x="5670663" y="85702"/>
                    <a:pt x="5654435" y="98673"/>
                    <a:pt x="5628784" y="119175"/>
                  </a:cubicBezTo>
                  <a:cubicBezTo>
                    <a:pt x="5603134" y="139678"/>
                    <a:pt x="5582299" y="160096"/>
                    <a:pt x="5554345" y="176833"/>
                  </a:cubicBezTo>
                  <a:cubicBezTo>
                    <a:pt x="5526391" y="193569"/>
                    <a:pt x="5494145" y="206206"/>
                    <a:pt x="5494145" y="206206"/>
                  </a:cubicBezTo>
                  <a:cubicBezTo>
                    <a:pt x="5492679" y="206791"/>
                    <a:pt x="5490271" y="207712"/>
                    <a:pt x="5488806" y="208214"/>
                  </a:cubicBezTo>
                  <a:lnTo>
                    <a:pt x="5465563" y="216247"/>
                  </a:lnTo>
                  <a:cubicBezTo>
                    <a:pt x="5464097" y="216750"/>
                    <a:pt x="5461794" y="217837"/>
                    <a:pt x="5460537" y="218674"/>
                  </a:cubicBezTo>
                  <a:lnTo>
                    <a:pt x="5441169" y="231227"/>
                  </a:lnTo>
                  <a:cubicBezTo>
                    <a:pt x="5439913" y="232064"/>
                    <a:pt x="5437504" y="232566"/>
                    <a:pt x="5435934" y="232398"/>
                  </a:cubicBezTo>
                  <a:lnTo>
                    <a:pt x="5424731" y="231143"/>
                  </a:lnTo>
                  <a:cubicBezTo>
                    <a:pt x="5423161" y="230976"/>
                    <a:pt x="5420543" y="231310"/>
                    <a:pt x="5419077" y="231812"/>
                  </a:cubicBezTo>
                  <a:lnTo>
                    <a:pt x="5394264" y="241018"/>
                  </a:lnTo>
                  <a:cubicBezTo>
                    <a:pt x="5392799" y="241603"/>
                    <a:pt x="5390705" y="242775"/>
                    <a:pt x="5389554" y="243779"/>
                  </a:cubicBezTo>
                  <a:cubicBezTo>
                    <a:pt x="5389554" y="243779"/>
                    <a:pt x="5365997" y="263779"/>
                    <a:pt x="5360553" y="261855"/>
                  </a:cubicBezTo>
                  <a:cubicBezTo>
                    <a:pt x="5355108" y="260014"/>
                    <a:pt x="5330923" y="257252"/>
                    <a:pt x="5330923" y="257252"/>
                  </a:cubicBezTo>
                  <a:cubicBezTo>
                    <a:pt x="5329353" y="257085"/>
                    <a:pt x="5326631" y="256750"/>
                    <a:pt x="5325060" y="256499"/>
                  </a:cubicBezTo>
                  <a:lnTo>
                    <a:pt x="5305273" y="253654"/>
                  </a:lnTo>
                  <a:cubicBezTo>
                    <a:pt x="5303702" y="253403"/>
                    <a:pt x="5300980" y="253152"/>
                    <a:pt x="5299410" y="252984"/>
                  </a:cubicBezTo>
                  <a:lnTo>
                    <a:pt x="5274283" y="250976"/>
                  </a:lnTo>
                  <a:cubicBezTo>
                    <a:pt x="5272608" y="250808"/>
                    <a:pt x="5269990" y="250557"/>
                    <a:pt x="5268420" y="250223"/>
                  </a:cubicBezTo>
                  <a:lnTo>
                    <a:pt x="5244759" y="246206"/>
                  </a:lnTo>
                  <a:cubicBezTo>
                    <a:pt x="5243188" y="245955"/>
                    <a:pt x="5240570" y="245620"/>
                    <a:pt x="5238896" y="245453"/>
                  </a:cubicBezTo>
                  <a:lnTo>
                    <a:pt x="5213768" y="242942"/>
                  </a:lnTo>
                  <a:cubicBezTo>
                    <a:pt x="5212198" y="242775"/>
                    <a:pt x="5209476" y="242524"/>
                    <a:pt x="5207905" y="242440"/>
                  </a:cubicBezTo>
                  <a:lnTo>
                    <a:pt x="5185082" y="240934"/>
                  </a:lnTo>
                  <a:cubicBezTo>
                    <a:pt x="5183406" y="240850"/>
                    <a:pt x="5180894" y="240348"/>
                    <a:pt x="5179323" y="239846"/>
                  </a:cubicBezTo>
                  <a:lnTo>
                    <a:pt x="5139853" y="227377"/>
                  </a:lnTo>
                  <a:cubicBezTo>
                    <a:pt x="5138387" y="226875"/>
                    <a:pt x="5135979" y="225955"/>
                    <a:pt x="5134618" y="225202"/>
                  </a:cubicBezTo>
                  <a:lnTo>
                    <a:pt x="5115563" y="215411"/>
                  </a:lnTo>
                  <a:cubicBezTo>
                    <a:pt x="5114202" y="214741"/>
                    <a:pt x="5111794" y="213904"/>
                    <a:pt x="5110119" y="213653"/>
                  </a:cubicBezTo>
                  <a:lnTo>
                    <a:pt x="5080281" y="208465"/>
                  </a:lnTo>
                  <a:cubicBezTo>
                    <a:pt x="5078710" y="208214"/>
                    <a:pt x="5076198" y="207544"/>
                    <a:pt x="5074627" y="206959"/>
                  </a:cubicBezTo>
                  <a:lnTo>
                    <a:pt x="5054421" y="199595"/>
                  </a:lnTo>
                  <a:cubicBezTo>
                    <a:pt x="5052955" y="199092"/>
                    <a:pt x="5050547" y="198172"/>
                    <a:pt x="5049081" y="197586"/>
                  </a:cubicBezTo>
                  <a:lnTo>
                    <a:pt x="5019557" y="186038"/>
                  </a:lnTo>
                  <a:cubicBezTo>
                    <a:pt x="5018091" y="185452"/>
                    <a:pt x="5015578" y="185285"/>
                    <a:pt x="5014008" y="185703"/>
                  </a:cubicBezTo>
                  <a:lnTo>
                    <a:pt x="4983960" y="192984"/>
                  </a:lnTo>
                  <a:cubicBezTo>
                    <a:pt x="4982390" y="193402"/>
                    <a:pt x="4979877" y="193235"/>
                    <a:pt x="4978411" y="192649"/>
                  </a:cubicBezTo>
                  <a:lnTo>
                    <a:pt x="4947317" y="180515"/>
                  </a:lnTo>
                  <a:cubicBezTo>
                    <a:pt x="4945851" y="179929"/>
                    <a:pt x="4943443" y="179009"/>
                    <a:pt x="4941977" y="178423"/>
                  </a:cubicBezTo>
                  <a:cubicBezTo>
                    <a:pt x="4941977" y="178423"/>
                    <a:pt x="4914337" y="167126"/>
                    <a:pt x="4901983" y="166456"/>
                  </a:cubicBezTo>
                  <a:cubicBezTo>
                    <a:pt x="4889524" y="165870"/>
                    <a:pt x="4877694" y="163862"/>
                    <a:pt x="4877694" y="163862"/>
                  </a:cubicBezTo>
                  <a:cubicBezTo>
                    <a:pt x="4876123" y="163611"/>
                    <a:pt x="4873715" y="163946"/>
                    <a:pt x="4872249" y="164615"/>
                  </a:cubicBezTo>
                  <a:lnTo>
                    <a:pt x="4857906" y="171979"/>
                  </a:lnTo>
                  <a:cubicBezTo>
                    <a:pt x="4856545" y="172649"/>
                    <a:pt x="4854451" y="172565"/>
                    <a:pt x="4853194" y="171644"/>
                  </a:cubicBezTo>
                  <a:lnTo>
                    <a:pt x="4833512" y="156916"/>
                  </a:lnTo>
                  <a:cubicBezTo>
                    <a:pt x="4832360" y="155996"/>
                    <a:pt x="4830057" y="155243"/>
                    <a:pt x="4828381" y="155075"/>
                  </a:cubicBezTo>
                  <a:lnTo>
                    <a:pt x="4814876" y="154238"/>
                  </a:lnTo>
                  <a:cubicBezTo>
                    <a:pt x="4813201" y="154155"/>
                    <a:pt x="4810688" y="153653"/>
                    <a:pt x="4809117" y="153234"/>
                  </a:cubicBezTo>
                  <a:lnTo>
                    <a:pt x="4798334" y="149971"/>
                  </a:lnTo>
                  <a:cubicBezTo>
                    <a:pt x="4796763" y="149469"/>
                    <a:pt x="4794251" y="149385"/>
                    <a:pt x="4792680" y="149636"/>
                  </a:cubicBezTo>
                  <a:lnTo>
                    <a:pt x="4765145" y="154741"/>
                  </a:lnTo>
                  <a:cubicBezTo>
                    <a:pt x="4763574" y="155075"/>
                    <a:pt x="4761062" y="154824"/>
                    <a:pt x="4759596" y="154238"/>
                  </a:cubicBezTo>
                  <a:lnTo>
                    <a:pt x="4743996" y="148213"/>
                  </a:lnTo>
                  <a:cubicBezTo>
                    <a:pt x="4742531" y="147627"/>
                    <a:pt x="4740018" y="147460"/>
                    <a:pt x="4738447" y="147795"/>
                  </a:cubicBezTo>
                  <a:lnTo>
                    <a:pt x="4727140" y="150305"/>
                  </a:lnTo>
                  <a:cubicBezTo>
                    <a:pt x="4725570" y="150640"/>
                    <a:pt x="4723057" y="150640"/>
                    <a:pt x="4721487" y="150222"/>
                  </a:cubicBezTo>
                  <a:lnTo>
                    <a:pt x="4707771" y="146707"/>
                  </a:lnTo>
                  <a:cubicBezTo>
                    <a:pt x="4706201" y="146289"/>
                    <a:pt x="4703584" y="145870"/>
                    <a:pt x="4702013" y="145786"/>
                  </a:cubicBezTo>
                  <a:lnTo>
                    <a:pt x="4666835" y="143109"/>
                  </a:lnTo>
                  <a:cubicBezTo>
                    <a:pt x="4665160" y="143025"/>
                    <a:pt x="4662543" y="142858"/>
                    <a:pt x="4660867" y="142774"/>
                  </a:cubicBezTo>
                  <a:cubicBezTo>
                    <a:pt x="4660867" y="142774"/>
                    <a:pt x="4649874" y="142272"/>
                    <a:pt x="4645268" y="143527"/>
                  </a:cubicBezTo>
                  <a:cubicBezTo>
                    <a:pt x="4640661" y="144782"/>
                    <a:pt x="4604960" y="144113"/>
                    <a:pt x="4601819" y="144113"/>
                  </a:cubicBezTo>
                  <a:cubicBezTo>
                    <a:pt x="4598678" y="144113"/>
                    <a:pt x="4551983" y="150556"/>
                    <a:pt x="4551983" y="150556"/>
                  </a:cubicBezTo>
                  <a:cubicBezTo>
                    <a:pt x="4550413" y="150807"/>
                    <a:pt x="4547691" y="151142"/>
                    <a:pt x="4546120" y="151393"/>
                  </a:cubicBezTo>
                  <a:cubicBezTo>
                    <a:pt x="4546120" y="151393"/>
                    <a:pt x="4476916" y="160933"/>
                    <a:pt x="4469169" y="160933"/>
                  </a:cubicBezTo>
                  <a:cubicBezTo>
                    <a:pt x="4461421" y="160933"/>
                    <a:pt x="4406875" y="176247"/>
                    <a:pt x="4406875" y="176247"/>
                  </a:cubicBezTo>
                  <a:cubicBezTo>
                    <a:pt x="4405304" y="176665"/>
                    <a:pt x="4402791" y="177335"/>
                    <a:pt x="4401221" y="177753"/>
                  </a:cubicBezTo>
                  <a:cubicBezTo>
                    <a:pt x="4401221" y="177753"/>
                    <a:pt x="4366776" y="186373"/>
                    <a:pt x="4355155" y="187544"/>
                  </a:cubicBezTo>
                  <a:cubicBezTo>
                    <a:pt x="4343533" y="188799"/>
                    <a:pt x="4293698" y="192900"/>
                    <a:pt x="4293698" y="192900"/>
                  </a:cubicBezTo>
                  <a:cubicBezTo>
                    <a:pt x="4292023" y="193067"/>
                    <a:pt x="4289510" y="193486"/>
                    <a:pt x="4287939" y="193904"/>
                  </a:cubicBezTo>
                  <a:cubicBezTo>
                    <a:pt x="4287939" y="193904"/>
                    <a:pt x="4207742" y="216080"/>
                    <a:pt x="4201565" y="216080"/>
                  </a:cubicBezTo>
                  <a:cubicBezTo>
                    <a:pt x="4195388" y="216080"/>
                    <a:pt x="4177275" y="220934"/>
                    <a:pt x="4177275" y="220934"/>
                  </a:cubicBezTo>
                  <a:cubicBezTo>
                    <a:pt x="4175705" y="221352"/>
                    <a:pt x="4173297" y="222189"/>
                    <a:pt x="4171831" y="222775"/>
                  </a:cubicBezTo>
                  <a:lnTo>
                    <a:pt x="4136025" y="237921"/>
                  </a:lnTo>
                  <a:cubicBezTo>
                    <a:pt x="4134559" y="238507"/>
                    <a:pt x="4132151" y="238758"/>
                    <a:pt x="4130581" y="238340"/>
                  </a:cubicBezTo>
                  <a:cubicBezTo>
                    <a:pt x="4130581" y="238340"/>
                    <a:pt x="4091529" y="229135"/>
                    <a:pt x="4086085" y="229135"/>
                  </a:cubicBezTo>
                  <a:cubicBezTo>
                    <a:pt x="4080641" y="229135"/>
                    <a:pt x="4046091" y="243528"/>
                    <a:pt x="4046091" y="243528"/>
                  </a:cubicBezTo>
                  <a:cubicBezTo>
                    <a:pt x="4044625" y="244114"/>
                    <a:pt x="4042112" y="244783"/>
                    <a:pt x="4040542" y="244951"/>
                  </a:cubicBezTo>
                  <a:lnTo>
                    <a:pt x="3985158" y="251645"/>
                  </a:lnTo>
                  <a:cubicBezTo>
                    <a:pt x="3983587" y="251813"/>
                    <a:pt x="3981180" y="252650"/>
                    <a:pt x="3979818" y="253403"/>
                  </a:cubicBezTo>
                  <a:cubicBezTo>
                    <a:pt x="3979818" y="253403"/>
                    <a:pt x="3965998" y="261353"/>
                    <a:pt x="3955110" y="262524"/>
                  </a:cubicBezTo>
                  <a:cubicBezTo>
                    <a:pt x="3944222" y="263779"/>
                    <a:pt x="3913650" y="274574"/>
                    <a:pt x="3913650" y="274574"/>
                  </a:cubicBezTo>
                  <a:cubicBezTo>
                    <a:pt x="3912185" y="275077"/>
                    <a:pt x="3909672" y="275997"/>
                    <a:pt x="3908206" y="276499"/>
                  </a:cubicBezTo>
                  <a:lnTo>
                    <a:pt x="3877949" y="287043"/>
                  </a:lnTo>
                  <a:cubicBezTo>
                    <a:pt x="3876483" y="287545"/>
                    <a:pt x="3874075" y="288549"/>
                    <a:pt x="3872819" y="289303"/>
                  </a:cubicBezTo>
                  <a:cubicBezTo>
                    <a:pt x="3872819" y="289303"/>
                    <a:pt x="3846540" y="303445"/>
                    <a:pt x="3841201" y="304114"/>
                  </a:cubicBezTo>
                  <a:cubicBezTo>
                    <a:pt x="3835861" y="304784"/>
                    <a:pt x="3816073" y="311227"/>
                    <a:pt x="3816073" y="311227"/>
                  </a:cubicBezTo>
                  <a:cubicBezTo>
                    <a:pt x="3814608" y="311730"/>
                    <a:pt x="3812200" y="312650"/>
                    <a:pt x="3810734" y="313320"/>
                  </a:cubicBezTo>
                  <a:lnTo>
                    <a:pt x="3768541" y="333236"/>
                  </a:lnTo>
                  <a:cubicBezTo>
                    <a:pt x="3767180" y="333906"/>
                    <a:pt x="3764877" y="334993"/>
                    <a:pt x="3763516" y="335747"/>
                  </a:cubicBezTo>
                  <a:lnTo>
                    <a:pt x="3749801" y="343027"/>
                  </a:lnTo>
                  <a:cubicBezTo>
                    <a:pt x="3748440" y="343780"/>
                    <a:pt x="3746660" y="345286"/>
                    <a:pt x="3745927" y="346458"/>
                  </a:cubicBezTo>
                  <a:lnTo>
                    <a:pt x="3733259" y="365203"/>
                  </a:lnTo>
                  <a:cubicBezTo>
                    <a:pt x="3732526" y="366375"/>
                    <a:pt x="3730537" y="366960"/>
                    <a:pt x="3729071" y="366542"/>
                  </a:cubicBezTo>
                  <a:lnTo>
                    <a:pt x="3708341" y="360684"/>
                  </a:lnTo>
                  <a:cubicBezTo>
                    <a:pt x="3706770" y="360266"/>
                    <a:pt x="3704363" y="360433"/>
                    <a:pt x="3703002" y="361103"/>
                  </a:cubicBezTo>
                  <a:cubicBezTo>
                    <a:pt x="3703002" y="361103"/>
                    <a:pt x="3673058" y="374826"/>
                    <a:pt x="3669917" y="375412"/>
                  </a:cubicBezTo>
                  <a:cubicBezTo>
                    <a:pt x="3666777" y="375998"/>
                    <a:pt x="3624479" y="391730"/>
                    <a:pt x="3624479" y="391730"/>
                  </a:cubicBezTo>
                  <a:cubicBezTo>
                    <a:pt x="3623013" y="392316"/>
                    <a:pt x="3620606" y="393153"/>
                    <a:pt x="3619035" y="393655"/>
                  </a:cubicBezTo>
                  <a:lnTo>
                    <a:pt x="3596525" y="401605"/>
                  </a:lnTo>
                  <a:cubicBezTo>
                    <a:pt x="3595060" y="402107"/>
                    <a:pt x="3592547" y="402358"/>
                    <a:pt x="3590872" y="402023"/>
                  </a:cubicBezTo>
                  <a:lnTo>
                    <a:pt x="3572655" y="398760"/>
                  </a:lnTo>
                  <a:cubicBezTo>
                    <a:pt x="3571084" y="398509"/>
                    <a:pt x="3568990" y="399095"/>
                    <a:pt x="3568048" y="400182"/>
                  </a:cubicBezTo>
                  <a:lnTo>
                    <a:pt x="3558206" y="411731"/>
                  </a:lnTo>
                  <a:cubicBezTo>
                    <a:pt x="3557264" y="412819"/>
                    <a:pt x="3555275" y="413321"/>
                    <a:pt x="3553809" y="412819"/>
                  </a:cubicBezTo>
                  <a:lnTo>
                    <a:pt x="3532975" y="406459"/>
                  </a:lnTo>
                  <a:cubicBezTo>
                    <a:pt x="3531404" y="405957"/>
                    <a:pt x="3529206" y="406375"/>
                    <a:pt x="3528054" y="407212"/>
                  </a:cubicBezTo>
                  <a:lnTo>
                    <a:pt x="3516014" y="416333"/>
                  </a:lnTo>
                  <a:cubicBezTo>
                    <a:pt x="3514862" y="417254"/>
                    <a:pt x="3512559" y="417672"/>
                    <a:pt x="3510989" y="417337"/>
                  </a:cubicBezTo>
                  <a:lnTo>
                    <a:pt x="3493504" y="413572"/>
                  </a:lnTo>
                  <a:cubicBezTo>
                    <a:pt x="3491934" y="413237"/>
                    <a:pt x="3489735" y="413739"/>
                    <a:pt x="3488583" y="414660"/>
                  </a:cubicBezTo>
                  <a:lnTo>
                    <a:pt x="3474868" y="426124"/>
                  </a:lnTo>
                  <a:cubicBezTo>
                    <a:pt x="3473717" y="427045"/>
                    <a:pt x="3471518" y="427798"/>
                    <a:pt x="3469843" y="427798"/>
                  </a:cubicBezTo>
                  <a:lnTo>
                    <a:pt x="3459478" y="427798"/>
                  </a:lnTo>
                  <a:cubicBezTo>
                    <a:pt x="3457803" y="427798"/>
                    <a:pt x="3455185" y="427965"/>
                    <a:pt x="3453615" y="428132"/>
                  </a:cubicBezTo>
                  <a:lnTo>
                    <a:pt x="3434665" y="430476"/>
                  </a:lnTo>
                  <a:cubicBezTo>
                    <a:pt x="3433095" y="430643"/>
                    <a:pt x="3430582" y="430308"/>
                    <a:pt x="3429221" y="429639"/>
                  </a:cubicBezTo>
                  <a:lnTo>
                    <a:pt x="3416448" y="423446"/>
                  </a:lnTo>
                  <a:cubicBezTo>
                    <a:pt x="3415087" y="422777"/>
                    <a:pt x="3412574" y="422275"/>
                    <a:pt x="3410899" y="422275"/>
                  </a:cubicBezTo>
                  <a:lnTo>
                    <a:pt x="3381165" y="423279"/>
                  </a:lnTo>
                  <a:cubicBezTo>
                    <a:pt x="3379490" y="423363"/>
                    <a:pt x="3376873" y="423195"/>
                    <a:pt x="3375302" y="422944"/>
                  </a:cubicBezTo>
                  <a:lnTo>
                    <a:pt x="3360959" y="420768"/>
                  </a:lnTo>
                  <a:cubicBezTo>
                    <a:pt x="3359388" y="420517"/>
                    <a:pt x="3356666" y="420350"/>
                    <a:pt x="3355096" y="420350"/>
                  </a:cubicBezTo>
                  <a:lnTo>
                    <a:pt x="3330807" y="420852"/>
                  </a:lnTo>
                  <a:cubicBezTo>
                    <a:pt x="3329131" y="420852"/>
                    <a:pt x="3326618" y="420434"/>
                    <a:pt x="3325257" y="419764"/>
                  </a:cubicBezTo>
                  <a:lnTo>
                    <a:pt x="3307982" y="412149"/>
                  </a:lnTo>
                  <a:cubicBezTo>
                    <a:pt x="3306517" y="411480"/>
                    <a:pt x="3304842" y="411982"/>
                    <a:pt x="3304109" y="413153"/>
                  </a:cubicBezTo>
                  <a:lnTo>
                    <a:pt x="3294267" y="429974"/>
                  </a:lnTo>
                  <a:cubicBezTo>
                    <a:pt x="3293534" y="431145"/>
                    <a:pt x="3292278" y="431229"/>
                    <a:pt x="3291336" y="430141"/>
                  </a:cubicBezTo>
                  <a:lnTo>
                    <a:pt x="3276050" y="411814"/>
                  </a:lnTo>
                  <a:cubicBezTo>
                    <a:pt x="3275108" y="410726"/>
                    <a:pt x="3273119" y="410141"/>
                    <a:pt x="3271548" y="410559"/>
                  </a:cubicBezTo>
                  <a:lnTo>
                    <a:pt x="3248515" y="416501"/>
                  </a:lnTo>
                  <a:cubicBezTo>
                    <a:pt x="3246945" y="416919"/>
                    <a:pt x="3244746" y="416501"/>
                    <a:pt x="3243594" y="415580"/>
                  </a:cubicBezTo>
                  <a:lnTo>
                    <a:pt x="3234591" y="408383"/>
                  </a:lnTo>
                  <a:cubicBezTo>
                    <a:pt x="3233439" y="407463"/>
                    <a:pt x="3231345" y="407212"/>
                    <a:pt x="3229984" y="407881"/>
                  </a:cubicBezTo>
                  <a:lnTo>
                    <a:pt x="3208731" y="417839"/>
                  </a:lnTo>
                  <a:cubicBezTo>
                    <a:pt x="3207370" y="418509"/>
                    <a:pt x="3205485" y="418091"/>
                    <a:pt x="3204752" y="417003"/>
                  </a:cubicBezTo>
                  <a:lnTo>
                    <a:pt x="3195330" y="403781"/>
                  </a:lnTo>
                  <a:cubicBezTo>
                    <a:pt x="3194492" y="402609"/>
                    <a:pt x="3192921" y="402526"/>
                    <a:pt x="3191770" y="403446"/>
                  </a:cubicBezTo>
                  <a:cubicBezTo>
                    <a:pt x="3191770" y="403446"/>
                    <a:pt x="3173657" y="418509"/>
                    <a:pt x="3172924" y="415998"/>
                  </a:cubicBezTo>
                  <a:cubicBezTo>
                    <a:pt x="3172191" y="413488"/>
                    <a:pt x="3159733" y="398676"/>
                    <a:pt x="3147378" y="398676"/>
                  </a:cubicBezTo>
                  <a:cubicBezTo>
                    <a:pt x="3135024" y="398676"/>
                    <a:pt x="3123089" y="396668"/>
                    <a:pt x="3123089" y="396668"/>
                  </a:cubicBezTo>
                  <a:cubicBezTo>
                    <a:pt x="3121518" y="396417"/>
                    <a:pt x="3118901" y="395998"/>
                    <a:pt x="3117226" y="395831"/>
                  </a:cubicBezTo>
                  <a:lnTo>
                    <a:pt x="3072730" y="390894"/>
                  </a:lnTo>
                  <a:cubicBezTo>
                    <a:pt x="3071160" y="390726"/>
                    <a:pt x="3068856" y="389806"/>
                    <a:pt x="3067809" y="388802"/>
                  </a:cubicBezTo>
                  <a:lnTo>
                    <a:pt x="3058596" y="380601"/>
                  </a:lnTo>
                  <a:cubicBezTo>
                    <a:pt x="3057549" y="379596"/>
                    <a:pt x="3055455" y="379345"/>
                    <a:pt x="3053990" y="380015"/>
                  </a:cubicBezTo>
                  <a:lnTo>
                    <a:pt x="3042682" y="385119"/>
                  </a:lnTo>
                  <a:cubicBezTo>
                    <a:pt x="3041217" y="385789"/>
                    <a:pt x="3038913" y="385789"/>
                    <a:pt x="3037447" y="385203"/>
                  </a:cubicBezTo>
                  <a:lnTo>
                    <a:pt x="3012634" y="374994"/>
                  </a:lnTo>
                  <a:cubicBezTo>
                    <a:pt x="3011169" y="374408"/>
                    <a:pt x="3008866" y="374492"/>
                    <a:pt x="3007609" y="375245"/>
                  </a:cubicBezTo>
                  <a:lnTo>
                    <a:pt x="2996197" y="381772"/>
                  </a:lnTo>
                  <a:cubicBezTo>
                    <a:pt x="2994836" y="382525"/>
                    <a:pt x="2992742" y="382525"/>
                    <a:pt x="2991381" y="381772"/>
                  </a:cubicBezTo>
                  <a:lnTo>
                    <a:pt x="2970547" y="369722"/>
                  </a:lnTo>
                  <a:cubicBezTo>
                    <a:pt x="2969186" y="368969"/>
                    <a:pt x="2966987" y="368801"/>
                    <a:pt x="2965521" y="369387"/>
                  </a:cubicBezTo>
                  <a:lnTo>
                    <a:pt x="2952225" y="374743"/>
                  </a:lnTo>
                  <a:cubicBezTo>
                    <a:pt x="2950759" y="375329"/>
                    <a:pt x="2948560" y="375831"/>
                    <a:pt x="2947199" y="375831"/>
                  </a:cubicBezTo>
                  <a:cubicBezTo>
                    <a:pt x="2945838" y="375831"/>
                    <a:pt x="2943954" y="375078"/>
                    <a:pt x="2942697" y="374157"/>
                  </a:cubicBezTo>
                  <a:lnTo>
                    <a:pt x="2929925" y="364450"/>
                  </a:lnTo>
                  <a:cubicBezTo>
                    <a:pt x="2928773" y="363529"/>
                    <a:pt x="2926469" y="362776"/>
                    <a:pt x="2924794" y="362776"/>
                  </a:cubicBezTo>
                  <a:lnTo>
                    <a:pt x="2917570" y="362776"/>
                  </a:lnTo>
                  <a:cubicBezTo>
                    <a:pt x="2915895" y="362776"/>
                    <a:pt x="2913278" y="362692"/>
                    <a:pt x="2911603" y="362525"/>
                  </a:cubicBezTo>
                  <a:lnTo>
                    <a:pt x="2887313" y="360517"/>
                  </a:lnTo>
                  <a:cubicBezTo>
                    <a:pt x="2885638" y="360349"/>
                    <a:pt x="2883020" y="360266"/>
                    <a:pt x="2881345" y="360182"/>
                  </a:cubicBezTo>
                  <a:lnTo>
                    <a:pt x="2867840" y="359764"/>
                  </a:lnTo>
                  <a:cubicBezTo>
                    <a:pt x="2866165" y="359680"/>
                    <a:pt x="2863652" y="359345"/>
                    <a:pt x="2862081" y="358927"/>
                  </a:cubicBezTo>
                  <a:lnTo>
                    <a:pt x="2849832" y="355496"/>
                  </a:lnTo>
                  <a:cubicBezTo>
                    <a:pt x="2848261" y="355077"/>
                    <a:pt x="2845749" y="354575"/>
                    <a:pt x="2844073" y="354408"/>
                  </a:cubicBezTo>
                  <a:lnTo>
                    <a:pt x="2811932" y="351228"/>
                  </a:lnTo>
                  <a:cubicBezTo>
                    <a:pt x="2810361" y="351061"/>
                    <a:pt x="2807639" y="350726"/>
                    <a:pt x="2806069" y="350391"/>
                  </a:cubicBezTo>
                  <a:lnTo>
                    <a:pt x="2778534" y="345286"/>
                  </a:lnTo>
                  <a:cubicBezTo>
                    <a:pt x="2776963" y="344952"/>
                    <a:pt x="2774346" y="344617"/>
                    <a:pt x="2772671" y="344366"/>
                  </a:cubicBezTo>
                  <a:lnTo>
                    <a:pt x="2754454" y="342023"/>
                  </a:lnTo>
                  <a:cubicBezTo>
                    <a:pt x="2752883" y="341855"/>
                    <a:pt x="2750161" y="341688"/>
                    <a:pt x="2748591" y="341855"/>
                  </a:cubicBezTo>
                  <a:lnTo>
                    <a:pt x="2732781" y="342776"/>
                  </a:lnTo>
                  <a:cubicBezTo>
                    <a:pt x="2731106" y="342860"/>
                    <a:pt x="2728594" y="342441"/>
                    <a:pt x="2727128" y="341855"/>
                  </a:cubicBezTo>
                  <a:lnTo>
                    <a:pt x="2715402" y="337169"/>
                  </a:lnTo>
                  <a:cubicBezTo>
                    <a:pt x="2713936" y="336583"/>
                    <a:pt x="2711423" y="336249"/>
                    <a:pt x="2709748" y="336416"/>
                  </a:cubicBezTo>
                  <a:lnTo>
                    <a:pt x="2689228" y="338341"/>
                  </a:lnTo>
                  <a:cubicBezTo>
                    <a:pt x="2687657" y="338508"/>
                    <a:pt x="2685354" y="337922"/>
                    <a:pt x="2684098" y="337002"/>
                  </a:cubicBezTo>
                  <a:lnTo>
                    <a:pt x="2672895" y="328466"/>
                  </a:lnTo>
                  <a:cubicBezTo>
                    <a:pt x="2671744" y="327546"/>
                    <a:pt x="2669440" y="326793"/>
                    <a:pt x="2667765" y="326709"/>
                  </a:cubicBezTo>
                  <a:lnTo>
                    <a:pt x="2615522" y="324449"/>
                  </a:lnTo>
                  <a:cubicBezTo>
                    <a:pt x="2613847" y="324366"/>
                    <a:pt x="2611334" y="323947"/>
                    <a:pt x="2609763" y="323529"/>
                  </a:cubicBezTo>
                  <a:lnTo>
                    <a:pt x="2583589" y="316416"/>
                  </a:lnTo>
                  <a:cubicBezTo>
                    <a:pt x="2582019" y="315997"/>
                    <a:pt x="2579401" y="315663"/>
                    <a:pt x="2577831" y="315663"/>
                  </a:cubicBezTo>
                  <a:lnTo>
                    <a:pt x="2539512" y="315663"/>
                  </a:lnTo>
                  <a:cubicBezTo>
                    <a:pt x="2537837" y="315663"/>
                    <a:pt x="2535220" y="315412"/>
                    <a:pt x="2533649" y="315077"/>
                  </a:cubicBezTo>
                  <a:lnTo>
                    <a:pt x="2523912" y="313152"/>
                  </a:lnTo>
                  <a:cubicBezTo>
                    <a:pt x="2522342" y="312817"/>
                    <a:pt x="2519725" y="312566"/>
                    <a:pt x="2518049" y="312650"/>
                  </a:cubicBezTo>
                  <a:lnTo>
                    <a:pt x="2495330" y="313152"/>
                  </a:lnTo>
                  <a:cubicBezTo>
                    <a:pt x="2493655" y="313152"/>
                    <a:pt x="2491143" y="312817"/>
                    <a:pt x="2489677" y="312315"/>
                  </a:cubicBezTo>
                  <a:cubicBezTo>
                    <a:pt x="2489677" y="312315"/>
                    <a:pt x="2459838" y="302106"/>
                    <a:pt x="2452824" y="301437"/>
                  </a:cubicBezTo>
                  <a:cubicBezTo>
                    <a:pt x="2445809" y="300767"/>
                    <a:pt x="2408432" y="294491"/>
                    <a:pt x="2408432" y="294491"/>
                  </a:cubicBezTo>
                  <a:cubicBezTo>
                    <a:pt x="2406862" y="294240"/>
                    <a:pt x="2404245" y="293821"/>
                    <a:pt x="2402569" y="293654"/>
                  </a:cubicBezTo>
                  <a:lnTo>
                    <a:pt x="2368124" y="289972"/>
                  </a:lnTo>
                  <a:cubicBezTo>
                    <a:pt x="2366554" y="289805"/>
                    <a:pt x="2363832" y="289554"/>
                    <a:pt x="2362261" y="289470"/>
                  </a:cubicBezTo>
                  <a:lnTo>
                    <a:pt x="2327084" y="286792"/>
                  </a:lnTo>
                  <a:cubicBezTo>
                    <a:pt x="2325408" y="286708"/>
                    <a:pt x="2322896" y="286206"/>
                    <a:pt x="2321325" y="285788"/>
                  </a:cubicBezTo>
                  <a:lnTo>
                    <a:pt x="2297454" y="278759"/>
                  </a:lnTo>
                  <a:cubicBezTo>
                    <a:pt x="2295884" y="278340"/>
                    <a:pt x="2293371" y="278005"/>
                    <a:pt x="2291696" y="278173"/>
                  </a:cubicBezTo>
                  <a:lnTo>
                    <a:pt x="2279028" y="279010"/>
                  </a:lnTo>
                  <a:cubicBezTo>
                    <a:pt x="2277353" y="279093"/>
                    <a:pt x="2274735" y="278926"/>
                    <a:pt x="2273165" y="278591"/>
                  </a:cubicBezTo>
                  <a:lnTo>
                    <a:pt x="2230030" y="269302"/>
                  </a:lnTo>
                  <a:cubicBezTo>
                    <a:pt x="2228460" y="268968"/>
                    <a:pt x="2225842" y="268884"/>
                    <a:pt x="2224272" y="269051"/>
                  </a:cubicBezTo>
                  <a:lnTo>
                    <a:pt x="2194433" y="272650"/>
                  </a:lnTo>
                  <a:cubicBezTo>
                    <a:pt x="2192863" y="272817"/>
                    <a:pt x="2190245" y="272733"/>
                    <a:pt x="2188570" y="272482"/>
                  </a:cubicBezTo>
                  <a:lnTo>
                    <a:pt x="2156324" y="266708"/>
                  </a:lnTo>
                  <a:cubicBezTo>
                    <a:pt x="2154753" y="266457"/>
                    <a:pt x="2152136" y="266039"/>
                    <a:pt x="2150461" y="265788"/>
                  </a:cubicBezTo>
                  <a:lnTo>
                    <a:pt x="2117586" y="261604"/>
                  </a:lnTo>
                  <a:cubicBezTo>
                    <a:pt x="2116016" y="261436"/>
                    <a:pt x="2113294" y="261269"/>
                    <a:pt x="2111723" y="261269"/>
                  </a:cubicBezTo>
                  <a:lnTo>
                    <a:pt x="2095181" y="261269"/>
                  </a:lnTo>
                  <a:cubicBezTo>
                    <a:pt x="2093506" y="261269"/>
                    <a:pt x="2090889" y="261436"/>
                    <a:pt x="2089318" y="261687"/>
                  </a:cubicBezTo>
                  <a:lnTo>
                    <a:pt x="2072672" y="263947"/>
                  </a:lnTo>
                  <a:cubicBezTo>
                    <a:pt x="2071101" y="264198"/>
                    <a:pt x="2068379" y="264365"/>
                    <a:pt x="2066809" y="264449"/>
                  </a:cubicBezTo>
                  <a:lnTo>
                    <a:pt x="2051837" y="264867"/>
                  </a:lnTo>
                  <a:cubicBezTo>
                    <a:pt x="2050162" y="264951"/>
                    <a:pt x="2047545" y="265202"/>
                    <a:pt x="2045974" y="265537"/>
                  </a:cubicBezTo>
                  <a:lnTo>
                    <a:pt x="2033096" y="268131"/>
                  </a:lnTo>
                  <a:cubicBezTo>
                    <a:pt x="2031526" y="268466"/>
                    <a:pt x="2029118" y="268131"/>
                    <a:pt x="2027652" y="267461"/>
                  </a:cubicBezTo>
                  <a:lnTo>
                    <a:pt x="1997814" y="253152"/>
                  </a:lnTo>
                  <a:cubicBezTo>
                    <a:pt x="1996453" y="252482"/>
                    <a:pt x="1994254" y="252650"/>
                    <a:pt x="1993102" y="253570"/>
                  </a:cubicBezTo>
                  <a:lnTo>
                    <a:pt x="1975723" y="266457"/>
                  </a:lnTo>
                  <a:cubicBezTo>
                    <a:pt x="1974571" y="267378"/>
                    <a:pt x="1972477" y="267378"/>
                    <a:pt x="1971221" y="266625"/>
                  </a:cubicBezTo>
                  <a:lnTo>
                    <a:pt x="1958867" y="259009"/>
                  </a:lnTo>
                  <a:cubicBezTo>
                    <a:pt x="1957610" y="258173"/>
                    <a:pt x="1955516" y="258256"/>
                    <a:pt x="1954260" y="259093"/>
                  </a:cubicBezTo>
                  <a:lnTo>
                    <a:pt x="1940964" y="267880"/>
                  </a:lnTo>
                  <a:cubicBezTo>
                    <a:pt x="1939707" y="268717"/>
                    <a:pt x="1937404" y="269051"/>
                    <a:pt x="1935834" y="268633"/>
                  </a:cubicBezTo>
                  <a:lnTo>
                    <a:pt x="1915837" y="263277"/>
                  </a:lnTo>
                  <a:cubicBezTo>
                    <a:pt x="1914266" y="262859"/>
                    <a:pt x="1911753" y="262942"/>
                    <a:pt x="1910288" y="263361"/>
                  </a:cubicBezTo>
                  <a:lnTo>
                    <a:pt x="1897201" y="267294"/>
                  </a:lnTo>
                  <a:cubicBezTo>
                    <a:pt x="1895630" y="267712"/>
                    <a:pt x="1893118" y="267880"/>
                    <a:pt x="1891547" y="267629"/>
                  </a:cubicBezTo>
                  <a:lnTo>
                    <a:pt x="1860871" y="262440"/>
                  </a:lnTo>
                  <a:cubicBezTo>
                    <a:pt x="1859301" y="262189"/>
                    <a:pt x="1856683" y="262273"/>
                    <a:pt x="1855113" y="262691"/>
                  </a:cubicBezTo>
                  <a:lnTo>
                    <a:pt x="1835953" y="267461"/>
                  </a:lnTo>
                  <a:cubicBezTo>
                    <a:pt x="1834383" y="267880"/>
                    <a:pt x="1831766" y="268382"/>
                    <a:pt x="1830195" y="268633"/>
                  </a:cubicBezTo>
                  <a:lnTo>
                    <a:pt x="1807267" y="272566"/>
                  </a:lnTo>
                  <a:cubicBezTo>
                    <a:pt x="1805696" y="272817"/>
                    <a:pt x="1803602" y="273989"/>
                    <a:pt x="1802765" y="275077"/>
                  </a:cubicBezTo>
                  <a:lnTo>
                    <a:pt x="1798996" y="279763"/>
                  </a:lnTo>
                  <a:cubicBezTo>
                    <a:pt x="1798158" y="280851"/>
                    <a:pt x="1796483" y="281018"/>
                    <a:pt x="1795331" y="280014"/>
                  </a:cubicBezTo>
                  <a:lnTo>
                    <a:pt x="1785490" y="271646"/>
                  </a:lnTo>
                  <a:cubicBezTo>
                    <a:pt x="1784338" y="270725"/>
                    <a:pt x="1782454" y="270641"/>
                    <a:pt x="1781197" y="271394"/>
                  </a:cubicBezTo>
                  <a:lnTo>
                    <a:pt x="1759420" y="285704"/>
                  </a:lnTo>
                  <a:cubicBezTo>
                    <a:pt x="1758164" y="286541"/>
                    <a:pt x="1755965" y="286625"/>
                    <a:pt x="1754604" y="285955"/>
                  </a:cubicBezTo>
                  <a:lnTo>
                    <a:pt x="1737853" y="277336"/>
                  </a:lnTo>
                  <a:cubicBezTo>
                    <a:pt x="1736492" y="276666"/>
                    <a:pt x="1734293" y="276750"/>
                    <a:pt x="1733142" y="277587"/>
                  </a:cubicBezTo>
                  <a:lnTo>
                    <a:pt x="1715134" y="289972"/>
                  </a:lnTo>
                  <a:cubicBezTo>
                    <a:pt x="1713878" y="290809"/>
                    <a:pt x="1711993" y="290725"/>
                    <a:pt x="1710946" y="289721"/>
                  </a:cubicBezTo>
                  <a:lnTo>
                    <a:pt x="1693252" y="273989"/>
                  </a:lnTo>
                  <a:cubicBezTo>
                    <a:pt x="1692205" y="272984"/>
                    <a:pt x="1690844" y="273236"/>
                    <a:pt x="1690426" y="274491"/>
                  </a:cubicBezTo>
                  <a:lnTo>
                    <a:pt x="1680479" y="301520"/>
                  </a:lnTo>
                  <a:cubicBezTo>
                    <a:pt x="1680061" y="302776"/>
                    <a:pt x="1679118" y="302859"/>
                    <a:pt x="1678490" y="301604"/>
                  </a:cubicBezTo>
                  <a:lnTo>
                    <a:pt x="1669277" y="284867"/>
                  </a:lnTo>
                  <a:cubicBezTo>
                    <a:pt x="1668649" y="283696"/>
                    <a:pt x="1667078" y="283445"/>
                    <a:pt x="1665927" y="284365"/>
                  </a:cubicBezTo>
                  <a:lnTo>
                    <a:pt x="1643836" y="301520"/>
                  </a:lnTo>
                  <a:cubicBezTo>
                    <a:pt x="1642684" y="302441"/>
                    <a:pt x="1640381" y="302859"/>
                    <a:pt x="1638810" y="302525"/>
                  </a:cubicBezTo>
                  <a:lnTo>
                    <a:pt x="1614416" y="297085"/>
                  </a:lnTo>
                  <a:cubicBezTo>
                    <a:pt x="1612846" y="296750"/>
                    <a:pt x="1610752" y="297252"/>
                    <a:pt x="1609705" y="298340"/>
                  </a:cubicBezTo>
                  <a:lnTo>
                    <a:pt x="1597036" y="311311"/>
                  </a:lnTo>
                  <a:cubicBezTo>
                    <a:pt x="1595990" y="312315"/>
                    <a:pt x="1593896" y="312901"/>
                    <a:pt x="1592325" y="312650"/>
                  </a:cubicBezTo>
                  <a:lnTo>
                    <a:pt x="1578715" y="310056"/>
                  </a:lnTo>
                  <a:cubicBezTo>
                    <a:pt x="1577144" y="309721"/>
                    <a:pt x="1574736" y="310056"/>
                    <a:pt x="1573375" y="310809"/>
                  </a:cubicBezTo>
                  <a:lnTo>
                    <a:pt x="1567512" y="313822"/>
                  </a:lnTo>
                  <a:cubicBezTo>
                    <a:pt x="1566151" y="314491"/>
                    <a:pt x="1563743" y="314742"/>
                    <a:pt x="1562173" y="314407"/>
                  </a:cubicBezTo>
                  <a:lnTo>
                    <a:pt x="1553064" y="312148"/>
                  </a:lnTo>
                  <a:cubicBezTo>
                    <a:pt x="1551494" y="311730"/>
                    <a:pt x="1548981" y="311897"/>
                    <a:pt x="1547515" y="312483"/>
                  </a:cubicBezTo>
                  <a:lnTo>
                    <a:pt x="1535056" y="317253"/>
                  </a:lnTo>
                  <a:cubicBezTo>
                    <a:pt x="1533591" y="317838"/>
                    <a:pt x="1531078" y="318173"/>
                    <a:pt x="1529403" y="318006"/>
                  </a:cubicBezTo>
                  <a:lnTo>
                    <a:pt x="1512023" y="316583"/>
                  </a:lnTo>
                  <a:cubicBezTo>
                    <a:pt x="1510348" y="316416"/>
                    <a:pt x="1507835" y="316751"/>
                    <a:pt x="1506370" y="317336"/>
                  </a:cubicBezTo>
                  <a:lnTo>
                    <a:pt x="1499355" y="319763"/>
                  </a:lnTo>
                  <a:cubicBezTo>
                    <a:pt x="1497889" y="320265"/>
                    <a:pt x="1495376" y="320265"/>
                    <a:pt x="1493911" y="319763"/>
                  </a:cubicBezTo>
                  <a:lnTo>
                    <a:pt x="1477683" y="314156"/>
                  </a:lnTo>
                  <a:cubicBezTo>
                    <a:pt x="1476217" y="313654"/>
                    <a:pt x="1473600" y="313236"/>
                    <a:pt x="1472029" y="313236"/>
                  </a:cubicBezTo>
                  <a:lnTo>
                    <a:pt x="1460931" y="313236"/>
                  </a:lnTo>
                  <a:cubicBezTo>
                    <a:pt x="1459256" y="313236"/>
                    <a:pt x="1456848" y="313738"/>
                    <a:pt x="1455382" y="314407"/>
                  </a:cubicBezTo>
                  <a:lnTo>
                    <a:pt x="1443447" y="320014"/>
                  </a:lnTo>
                  <a:cubicBezTo>
                    <a:pt x="1442086" y="320684"/>
                    <a:pt x="1440306" y="320265"/>
                    <a:pt x="1439678" y="319094"/>
                  </a:cubicBezTo>
                  <a:lnTo>
                    <a:pt x="1434339" y="309805"/>
                  </a:lnTo>
                  <a:cubicBezTo>
                    <a:pt x="1433710" y="308633"/>
                    <a:pt x="1432349" y="308550"/>
                    <a:pt x="1431407" y="309638"/>
                  </a:cubicBezTo>
                  <a:lnTo>
                    <a:pt x="1410677" y="334240"/>
                  </a:lnTo>
                  <a:cubicBezTo>
                    <a:pt x="1409735" y="335328"/>
                    <a:pt x="1408479" y="335245"/>
                    <a:pt x="1407746" y="334073"/>
                  </a:cubicBezTo>
                  <a:lnTo>
                    <a:pt x="1391727" y="307964"/>
                  </a:lnTo>
                  <a:cubicBezTo>
                    <a:pt x="1390994" y="306792"/>
                    <a:pt x="1389947" y="306876"/>
                    <a:pt x="1389424" y="308048"/>
                  </a:cubicBezTo>
                  <a:lnTo>
                    <a:pt x="1381257" y="326541"/>
                  </a:lnTo>
                  <a:cubicBezTo>
                    <a:pt x="1380734" y="327797"/>
                    <a:pt x="1379164" y="328215"/>
                    <a:pt x="1377698" y="327546"/>
                  </a:cubicBezTo>
                  <a:lnTo>
                    <a:pt x="1362622" y="320098"/>
                  </a:lnTo>
                  <a:cubicBezTo>
                    <a:pt x="1361261" y="319428"/>
                    <a:pt x="1359062" y="318257"/>
                    <a:pt x="1357701" y="317420"/>
                  </a:cubicBezTo>
                  <a:lnTo>
                    <a:pt x="1336133" y="304700"/>
                  </a:lnTo>
                  <a:cubicBezTo>
                    <a:pt x="1334772" y="303947"/>
                    <a:pt x="1333411" y="304366"/>
                    <a:pt x="1332993" y="305621"/>
                  </a:cubicBezTo>
                  <a:lnTo>
                    <a:pt x="1329852" y="314658"/>
                  </a:lnTo>
                  <a:cubicBezTo>
                    <a:pt x="1329433" y="315914"/>
                    <a:pt x="1327967" y="316332"/>
                    <a:pt x="1326711" y="315495"/>
                  </a:cubicBezTo>
                  <a:lnTo>
                    <a:pt x="1317393" y="309721"/>
                  </a:lnTo>
                  <a:cubicBezTo>
                    <a:pt x="1316137" y="308884"/>
                    <a:pt x="1314043" y="308968"/>
                    <a:pt x="1312786" y="309805"/>
                  </a:cubicBezTo>
                  <a:lnTo>
                    <a:pt x="1300223" y="318508"/>
                  </a:lnTo>
                  <a:cubicBezTo>
                    <a:pt x="1298966" y="319345"/>
                    <a:pt x="1296663" y="320182"/>
                    <a:pt x="1294988" y="320265"/>
                  </a:cubicBezTo>
                  <a:lnTo>
                    <a:pt x="1268290" y="322274"/>
                  </a:lnTo>
                  <a:cubicBezTo>
                    <a:pt x="1266615" y="322357"/>
                    <a:pt x="1264312" y="321855"/>
                    <a:pt x="1262951" y="321018"/>
                  </a:cubicBezTo>
                  <a:lnTo>
                    <a:pt x="1254470" y="315830"/>
                  </a:lnTo>
                  <a:cubicBezTo>
                    <a:pt x="1253214" y="315077"/>
                    <a:pt x="1250911" y="314826"/>
                    <a:pt x="1249340" y="315328"/>
                  </a:cubicBezTo>
                  <a:lnTo>
                    <a:pt x="1238557" y="319010"/>
                  </a:lnTo>
                  <a:cubicBezTo>
                    <a:pt x="1237091" y="319512"/>
                    <a:pt x="1234578" y="320349"/>
                    <a:pt x="1233008" y="320767"/>
                  </a:cubicBezTo>
                  <a:lnTo>
                    <a:pt x="1219921" y="324700"/>
                  </a:lnTo>
                  <a:cubicBezTo>
                    <a:pt x="1218350" y="325119"/>
                    <a:pt x="1215837" y="325537"/>
                    <a:pt x="1214162" y="325537"/>
                  </a:cubicBezTo>
                  <a:lnTo>
                    <a:pt x="1196783" y="325537"/>
                  </a:lnTo>
                  <a:cubicBezTo>
                    <a:pt x="1195108" y="325537"/>
                    <a:pt x="1192595" y="325203"/>
                    <a:pt x="1191025" y="324784"/>
                  </a:cubicBezTo>
                  <a:lnTo>
                    <a:pt x="1172598" y="320014"/>
                  </a:lnTo>
                  <a:cubicBezTo>
                    <a:pt x="1171028" y="319596"/>
                    <a:pt x="1168515" y="319596"/>
                    <a:pt x="1166944" y="320014"/>
                  </a:cubicBezTo>
                  <a:lnTo>
                    <a:pt x="1132290" y="328550"/>
                  </a:lnTo>
                  <a:cubicBezTo>
                    <a:pt x="1130719" y="328968"/>
                    <a:pt x="1128416" y="329889"/>
                    <a:pt x="1127055" y="330726"/>
                  </a:cubicBezTo>
                  <a:lnTo>
                    <a:pt x="1118575" y="335914"/>
                  </a:lnTo>
                  <a:cubicBezTo>
                    <a:pt x="1117318" y="336667"/>
                    <a:pt x="1114910" y="337253"/>
                    <a:pt x="1113235" y="337086"/>
                  </a:cubicBezTo>
                  <a:lnTo>
                    <a:pt x="1079628" y="334408"/>
                  </a:lnTo>
                  <a:cubicBezTo>
                    <a:pt x="1077953" y="334240"/>
                    <a:pt x="1075440" y="334575"/>
                    <a:pt x="1073974" y="335161"/>
                  </a:cubicBezTo>
                  <a:lnTo>
                    <a:pt x="1064447" y="338927"/>
                  </a:lnTo>
                  <a:cubicBezTo>
                    <a:pt x="1062981" y="339429"/>
                    <a:pt x="1060468" y="340265"/>
                    <a:pt x="1059003" y="340768"/>
                  </a:cubicBezTo>
                  <a:lnTo>
                    <a:pt x="1044345" y="345286"/>
                  </a:lnTo>
                  <a:cubicBezTo>
                    <a:pt x="1042775" y="345789"/>
                    <a:pt x="1040262" y="346458"/>
                    <a:pt x="1038796" y="346876"/>
                  </a:cubicBezTo>
                  <a:lnTo>
                    <a:pt x="1016496" y="352818"/>
                  </a:lnTo>
                  <a:cubicBezTo>
                    <a:pt x="1014925" y="353236"/>
                    <a:pt x="1012308" y="353571"/>
                    <a:pt x="1010738" y="353571"/>
                  </a:cubicBezTo>
                  <a:lnTo>
                    <a:pt x="970115" y="353571"/>
                  </a:lnTo>
                  <a:cubicBezTo>
                    <a:pt x="968440" y="353571"/>
                    <a:pt x="965928" y="354073"/>
                    <a:pt x="964462" y="354575"/>
                  </a:cubicBezTo>
                  <a:lnTo>
                    <a:pt x="945721" y="361772"/>
                  </a:lnTo>
                  <a:cubicBezTo>
                    <a:pt x="944255" y="362358"/>
                    <a:pt x="941847" y="363195"/>
                    <a:pt x="940277" y="363613"/>
                  </a:cubicBezTo>
                  <a:lnTo>
                    <a:pt x="913265" y="371814"/>
                  </a:lnTo>
                  <a:cubicBezTo>
                    <a:pt x="911695" y="372316"/>
                    <a:pt x="909182" y="372985"/>
                    <a:pt x="907716" y="373404"/>
                  </a:cubicBezTo>
                  <a:lnTo>
                    <a:pt x="861336" y="386124"/>
                  </a:lnTo>
                  <a:cubicBezTo>
                    <a:pt x="859766" y="386542"/>
                    <a:pt x="857253" y="386793"/>
                    <a:pt x="855578" y="386626"/>
                  </a:cubicBezTo>
                  <a:lnTo>
                    <a:pt x="825006" y="383530"/>
                  </a:lnTo>
                  <a:cubicBezTo>
                    <a:pt x="823436" y="383362"/>
                    <a:pt x="820714" y="383446"/>
                    <a:pt x="819143" y="383613"/>
                  </a:cubicBezTo>
                  <a:lnTo>
                    <a:pt x="797052" y="386542"/>
                  </a:lnTo>
                  <a:cubicBezTo>
                    <a:pt x="795482" y="386793"/>
                    <a:pt x="792760" y="386877"/>
                    <a:pt x="791190" y="386793"/>
                  </a:cubicBezTo>
                  <a:lnTo>
                    <a:pt x="769936" y="385789"/>
                  </a:lnTo>
                  <a:cubicBezTo>
                    <a:pt x="768261" y="385705"/>
                    <a:pt x="765644" y="385956"/>
                    <a:pt x="764073" y="386291"/>
                  </a:cubicBezTo>
                  <a:lnTo>
                    <a:pt x="755802" y="388132"/>
                  </a:lnTo>
                  <a:cubicBezTo>
                    <a:pt x="754232" y="388467"/>
                    <a:pt x="751719" y="388299"/>
                    <a:pt x="750358" y="387714"/>
                  </a:cubicBezTo>
                  <a:lnTo>
                    <a:pt x="733188" y="380601"/>
                  </a:lnTo>
                  <a:cubicBezTo>
                    <a:pt x="731722" y="380015"/>
                    <a:pt x="729628" y="380266"/>
                    <a:pt x="728476" y="381270"/>
                  </a:cubicBezTo>
                  <a:lnTo>
                    <a:pt x="720938" y="387714"/>
                  </a:lnTo>
                  <a:cubicBezTo>
                    <a:pt x="719787" y="388634"/>
                    <a:pt x="717693" y="389053"/>
                    <a:pt x="716122" y="388634"/>
                  </a:cubicBezTo>
                  <a:lnTo>
                    <a:pt x="701465" y="384115"/>
                  </a:lnTo>
                  <a:cubicBezTo>
                    <a:pt x="699894" y="383613"/>
                    <a:pt x="697382" y="383027"/>
                    <a:pt x="695811" y="382776"/>
                  </a:cubicBezTo>
                  <a:lnTo>
                    <a:pt x="654352" y="376249"/>
                  </a:lnTo>
                  <a:cubicBezTo>
                    <a:pt x="652781" y="375998"/>
                    <a:pt x="650164" y="375412"/>
                    <a:pt x="648698" y="374910"/>
                  </a:cubicBezTo>
                  <a:lnTo>
                    <a:pt x="630900" y="369220"/>
                  </a:lnTo>
                  <a:cubicBezTo>
                    <a:pt x="629434" y="368718"/>
                    <a:pt x="626816" y="368299"/>
                    <a:pt x="625141" y="368299"/>
                  </a:cubicBezTo>
                  <a:lnTo>
                    <a:pt x="568291" y="368299"/>
                  </a:lnTo>
                  <a:cubicBezTo>
                    <a:pt x="566616" y="368299"/>
                    <a:pt x="564103" y="367881"/>
                    <a:pt x="562533" y="367379"/>
                  </a:cubicBezTo>
                  <a:lnTo>
                    <a:pt x="516048" y="351814"/>
                  </a:lnTo>
                  <a:cubicBezTo>
                    <a:pt x="514582" y="351312"/>
                    <a:pt x="512174" y="350307"/>
                    <a:pt x="510918" y="349554"/>
                  </a:cubicBezTo>
                  <a:lnTo>
                    <a:pt x="488617" y="336834"/>
                  </a:lnTo>
                  <a:cubicBezTo>
                    <a:pt x="487256" y="336081"/>
                    <a:pt x="484848" y="335496"/>
                    <a:pt x="483278" y="335579"/>
                  </a:cubicBezTo>
                  <a:lnTo>
                    <a:pt x="452707" y="336583"/>
                  </a:lnTo>
                  <a:cubicBezTo>
                    <a:pt x="451031" y="336667"/>
                    <a:pt x="448519" y="336249"/>
                    <a:pt x="447053" y="335747"/>
                  </a:cubicBezTo>
                  <a:lnTo>
                    <a:pt x="424543" y="327797"/>
                  </a:lnTo>
                  <a:cubicBezTo>
                    <a:pt x="423078" y="327295"/>
                    <a:pt x="420460" y="326793"/>
                    <a:pt x="418890" y="326793"/>
                  </a:cubicBezTo>
                  <a:lnTo>
                    <a:pt x="391459" y="326793"/>
                  </a:lnTo>
                  <a:cubicBezTo>
                    <a:pt x="389784" y="326793"/>
                    <a:pt x="387271" y="326458"/>
                    <a:pt x="385701" y="325956"/>
                  </a:cubicBezTo>
                  <a:lnTo>
                    <a:pt x="358689" y="318257"/>
                  </a:lnTo>
                  <a:cubicBezTo>
                    <a:pt x="357119" y="317838"/>
                    <a:pt x="354606" y="317671"/>
                    <a:pt x="352931" y="317838"/>
                  </a:cubicBezTo>
                  <a:lnTo>
                    <a:pt x="336284" y="320098"/>
                  </a:lnTo>
                  <a:cubicBezTo>
                    <a:pt x="334714" y="320349"/>
                    <a:pt x="332201" y="319931"/>
                    <a:pt x="330840" y="319261"/>
                  </a:cubicBezTo>
                  <a:lnTo>
                    <a:pt x="294720" y="300767"/>
                  </a:lnTo>
                  <a:cubicBezTo>
                    <a:pt x="293359" y="300098"/>
                    <a:pt x="291265" y="300181"/>
                    <a:pt x="290009" y="301102"/>
                  </a:cubicBezTo>
                  <a:lnTo>
                    <a:pt x="270326" y="315244"/>
                  </a:lnTo>
                  <a:cubicBezTo>
                    <a:pt x="269069" y="316081"/>
                    <a:pt x="267813" y="315830"/>
                    <a:pt x="267499" y="314491"/>
                  </a:cubicBezTo>
                  <a:lnTo>
                    <a:pt x="260275" y="288131"/>
                  </a:lnTo>
                  <a:cubicBezTo>
                    <a:pt x="259961" y="286876"/>
                    <a:pt x="258600" y="286457"/>
                    <a:pt x="257239" y="287211"/>
                  </a:cubicBezTo>
                  <a:lnTo>
                    <a:pt x="247293" y="293068"/>
                  </a:lnTo>
                  <a:cubicBezTo>
                    <a:pt x="245931" y="293821"/>
                    <a:pt x="244047" y="293654"/>
                    <a:pt x="243105" y="292650"/>
                  </a:cubicBezTo>
                  <a:lnTo>
                    <a:pt x="223526" y="272817"/>
                  </a:lnTo>
                  <a:cubicBezTo>
                    <a:pt x="222480" y="271813"/>
                    <a:pt x="220490" y="270474"/>
                    <a:pt x="219025" y="269888"/>
                  </a:cubicBezTo>
                  <a:lnTo>
                    <a:pt x="179345" y="254574"/>
                  </a:lnTo>
                  <a:cubicBezTo>
                    <a:pt x="177879" y="253988"/>
                    <a:pt x="175994" y="252650"/>
                    <a:pt x="175157" y="251478"/>
                  </a:cubicBezTo>
                  <a:lnTo>
                    <a:pt x="155579" y="224030"/>
                  </a:lnTo>
                  <a:cubicBezTo>
                    <a:pt x="154741" y="222858"/>
                    <a:pt x="153589" y="221017"/>
                    <a:pt x="152961" y="219762"/>
                  </a:cubicBezTo>
                  <a:lnTo>
                    <a:pt x="139037" y="194323"/>
                  </a:lnTo>
                  <a:cubicBezTo>
                    <a:pt x="138408" y="193151"/>
                    <a:pt x="137571" y="191143"/>
                    <a:pt x="137152" y="189804"/>
                  </a:cubicBezTo>
                  <a:lnTo>
                    <a:pt x="116736" y="120012"/>
                  </a:lnTo>
                  <a:cubicBezTo>
                    <a:pt x="116318" y="118757"/>
                    <a:pt x="114747" y="117669"/>
                    <a:pt x="113072" y="117585"/>
                  </a:cubicBezTo>
                  <a:lnTo>
                    <a:pt x="98833" y="117167"/>
                  </a:lnTo>
                  <a:cubicBezTo>
                    <a:pt x="97158" y="117083"/>
                    <a:pt x="95378" y="116079"/>
                    <a:pt x="94855" y="114824"/>
                  </a:cubicBezTo>
                  <a:lnTo>
                    <a:pt x="84385" y="90807"/>
                  </a:lnTo>
                  <a:cubicBezTo>
                    <a:pt x="83862" y="89552"/>
                    <a:pt x="82396" y="87878"/>
                    <a:pt x="81035" y="87125"/>
                  </a:cubicBezTo>
                  <a:lnTo>
                    <a:pt x="60933" y="74572"/>
                  </a:lnTo>
                  <a:cubicBezTo>
                    <a:pt x="59991" y="73987"/>
                    <a:pt x="58211" y="74238"/>
                    <a:pt x="57269" y="75326"/>
                  </a:cubicBezTo>
                  <a:lnTo>
                    <a:pt x="45019" y="89970"/>
                  </a:lnTo>
                  <a:cubicBezTo>
                    <a:pt x="44077" y="91058"/>
                    <a:pt x="43344" y="92983"/>
                    <a:pt x="43240" y="94322"/>
                  </a:cubicBezTo>
                  <a:lnTo>
                    <a:pt x="21044" y="451564"/>
                  </a:lnTo>
                  <a:cubicBezTo>
                    <a:pt x="20939" y="452903"/>
                    <a:pt x="20835" y="454995"/>
                    <a:pt x="20835" y="456334"/>
                  </a:cubicBezTo>
                  <a:lnTo>
                    <a:pt x="12459" y="733659"/>
                  </a:lnTo>
                  <a:cubicBezTo>
                    <a:pt x="12459" y="734998"/>
                    <a:pt x="12354" y="737090"/>
                    <a:pt x="12354" y="738429"/>
                  </a:cubicBezTo>
                  <a:lnTo>
                    <a:pt x="7748" y="1019436"/>
                  </a:lnTo>
                  <a:cubicBezTo>
                    <a:pt x="7748" y="1020775"/>
                    <a:pt x="7643" y="1022867"/>
                    <a:pt x="7643" y="1024206"/>
                  </a:cubicBezTo>
                  <a:lnTo>
                    <a:pt x="0" y="1414753"/>
                  </a:lnTo>
                </a:path>
              </a:pathLst>
            </a:custGeom>
            <a:noFill/>
            <a:ln w="25400" cap="flat">
              <a:solidFill>
                <a:srgbClr val="518B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raphic 15">
              <a:extLst>
                <a:ext uri="{FF2B5EF4-FFF2-40B4-BE49-F238E27FC236}">
                  <a16:creationId xmlns:a16="http://schemas.microsoft.com/office/drawing/2014/main" id="{2C7F8C75-28F8-468B-8397-A417C226C65A}"/>
                </a:ext>
              </a:extLst>
            </p:cNvPr>
            <p:cNvSpPr/>
            <p:nvPr/>
          </p:nvSpPr>
          <p:spPr>
            <a:xfrm>
              <a:off x="943534" y="2887672"/>
              <a:ext cx="5957212" cy="1276372"/>
            </a:xfrm>
            <a:custGeom>
              <a:avLst/>
              <a:gdLst>
                <a:gd name="connsiteX0" fmla="*/ 5957212 w 5957212"/>
                <a:gd name="connsiteY0" fmla="*/ 1276373 h 1276372"/>
                <a:gd name="connsiteX1" fmla="*/ 5913912 w 5957212"/>
                <a:gd name="connsiteY1" fmla="*/ 957585 h 1276372"/>
                <a:gd name="connsiteX2" fmla="*/ 5859762 w 5957212"/>
                <a:gd name="connsiteY2" fmla="*/ 699197 h 1276372"/>
                <a:gd name="connsiteX3" fmla="*/ 5814897 w 5957212"/>
                <a:gd name="connsiteY3" fmla="*/ 600162 h 1276372"/>
                <a:gd name="connsiteX4" fmla="*/ 5771597 w 5957212"/>
                <a:gd name="connsiteY4" fmla="*/ 551826 h 1276372"/>
                <a:gd name="connsiteX5" fmla="*/ 5734453 w 5957212"/>
                <a:gd name="connsiteY5" fmla="*/ 539763 h 1276372"/>
                <a:gd name="connsiteX6" fmla="*/ 5714212 w 5957212"/>
                <a:gd name="connsiteY6" fmla="*/ 539763 h 1276372"/>
                <a:gd name="connsiteX7" fmla="*/ 5708264 w 5957212"/>
                <a:gd name="connsiteY7" fmla="*/ 539763 h 1276372"/>
                <a:gd name="connsiteX8" fmla="*/ 5692510 w 5957212"/>
                <a:gd name="connsiteY8" fmla="*/ 539763 h 1276372"/>
                <a:gd name="connsiteX9" fmla="*/ 5686667 w 5957212"/>
                <a:gd name="connsiteY9" fmla="*/ 540333 h 1276372"/>
                <a:gd name="connsiteX10" fmla="*/ 5658392 w 5957212"/>
                <a:gd name="connsiteY10" fmla="*/ 546365 h 1276372"/>
                <a:gd name="connsiteX11" fmla="*/ 5652653 w 5957212"/>
                <a:gd name="connsiteY11" fmla="*/ 547425 h 1276372"/>
                <a:gd name="connsiteX12" fmla="*/ 5622917 w 5957212"/>
                <a:gd name="connsiteY12" fmla="*/ 552478 h 1276372"/>
                <a:gd name="connsiteX13" fmla="*/ 5617283 w 5957212"/>
                <a:gd name="connsiteY13" fmla="*/ 553864 h 1276372"/>
                <a:gd name="connsiteX14" fmla="*/ 5576383 w 5957212"/>
                <a:gd name="connsiteY14" fmla="*/ 567721 h 1276372"/>
                <a:gd name="connsiteX15" fmla="*/ 5570853 w 5957212"/>
                <a:gd name="connsiteY15" fmla="*/ 569269 h 1276372"/>
                <a:gd name="connsiteX16" fmla="*/ 5553429 w 5957212"/>
                <a:gd name="connsiteY16" fmla="*/ 572937 h 1276372"/>
                <a:gd name="connsiteX17" fmla="*/ 5547794 w 5957212"/>
                <a:gd name="connsiteY17" fmla="*/ 574242 h 1276372"/>
                <a:gd name="connsiteX18" fmla="*/ 5513259 w 5957212"/>
                <a:gd name="connsiteY18" fmla="*/ 582556 h 1276372"/>
                <a:gd name="connsiteX19" fmla="*/ 5507625 w 5957212"/>
                <a:gd name="connsiteY19" fmla="*/ 583860 h 1276372"/>
                <a:gd name="connsiteX20" fmla="*/ 5460778 w 5957212"/>
                <a:gd name="connsiteY20" fmla="*/ 594619 h 1276372"/>
                <a:gd name="connsiteX21" fmla="*/ 5455040 w 5957212"/>
                <a:gd name="connsiteY21" fmla="*/ 595516 h 1276372"/>
                <a:gd name="connsiteX22" fmla="*/ 5417687 w 5957212"/>
                <a:gd name="connsiteY22" fmla="*/ 598613 h 1276372"/>
                <a:gd name="connsiteX23" fmla="*/ 5411948 w 5957212"/>
                <a:gd name="connsiteY23" fmla="*/ 598043 h 1276372"/>
                <a:gd name="connsiteX24" fmla="*/ 5395880 w 5957212"/>
                <a:gd name="connsiteY24" fmla="*/ 593560 h 1276372"/>
                <a:gd name="connsiteX25" fmla="*/ 5390142 w 5957212"/>
                <a:gd name="connsiteY25" fmla="*/ 592744 h 1276372"/>
                <a:gd name="connsiteX26" fmla="*/ 5357380 w 5957212"/>
                <a:gd name="connsiteY26" fmla="*/ 592744 h 1276372"/>
                <a:gd name="connsiteX27" fmla="*/ 5351433 w 5957212"/>
                <a:gd name="connsiteY27" fmla="*/ 592744 h 1276372"/>
                <a:gd name="connsiteX28" fmla="*/ 5337243 w 5957212"/>
                <a:gd name="connsiteY28" fmla="*/ 592744 h 1276372"/>
                <a:gd name="connsiteX29" fmla="*/ 5331922 w 5957212"/>
                <a:gd name="connsiteY29" fmla="*/ 591359 h 1276372"/>
                <a:gd name="connsiteX30" fmla="*/ 5313454 w 5957212"/>
                <a:gd name="connsiteY30" fmla="*/ 580844 h 1276372"/>
                <a:gd name="connsiteX31" fmla="*/ 5308133 w 5957212"/>
                <a:gd name="connsiteY31" fmla="*/ 579784 h 1276372"/>
                <a:gd name="connsiteX32" fmla="*/ 5289248 w 5957212"/>
                <a:gd name="connsiteY32" fmla="*/ 581659 h 1276372"/>
                <a:gd name="connsiteX33" fmla="*/ 5284344 w 5957212"/>
                <a:gd name="connsiteY33" fmla="*/ 580192 h 1276372"/>
                <a:gd name="connsiteX34" fmla="*/ 5266607 w 5957212"/>
                <a:gd name="connsiteY34" fmla="*/ 564379 h 1276372"/>
                <a:gd name="connsiteX35" fmla="*/ 5261703 w 5957212"/>
                <a:gd name="connsiteY35" fmla="*/ 562341 h 1276372"/>
                <a:gd name="connsiteX36" fmla="*/ 5235097 w 5957212"/>
                <a:gd name="connsiteY36" fmla="*/ 559407 h 1276372"/>
                <a:gd name="connsiteX37" fmla="*/ 5231237 w 5957212"/>
                <a:gd name="connsiteY37" fmla="*/ 556880 h 1276372"/>
                <a:gd name="connsiteX38" fmla="*/ 5225290 w 5957212"/>
                <a:gd name="connsiteY38" fmla="*/ 541963 h 1276372"/>
                <a:gd name="connsiteX39" fmla="*/ 5221429 w 5957212"/>
                <a:gd name="connsiteY39" fmla="*/ 539763 h 1276372"/>
                <a:gd name="connsiteX40" fmla="*/ 5201084 w 5957212"/>
                <a:gd name="connsiteY40" fmla="*/ 539763 h 1276372"/>
                <a:gd name="connsiteX41" fmla="*/ 5195867 w 5957212"/>
                <a:gd name="connsiteY41" fmla="*/ 538295 h 1276372"/>
                <a:gd name="connsiteX42" fmla="*/ 5124709 w 5957212"/>
                <a:gd name="connsiteY42" fmla="*/ 492894 h 1276372"/>
                <a:gd name="connsiteX43" fmla="*/ 5120327 w 5957212"/>
                <a:gd name="connsiteY43" fmla="*/ 489797 h 1276372"/>
                <a:gd name="connsiteX44" fmla="*/ 5088922 w 5957212"/>
                <a:gd name="connsiteY44" fmla="*/ 465262 h 1276372"/>
                <a:gd name="connsiteX45" fmla="*/ 5084331 w 5957212"/>
                <a:gd name="connsiteY45" fmla="*/ 462409 h 1276372"/>
                <a:gd name="connsiteX46" fmla="*/ 5046144 w 5957212"/>
                <a:gd name="connsiteY46" fmla="*/ 444314 h 1276372"/>
                <a:gd name="connsiteX47" fmla="*/ 5041448 w 5957212"/>
                <a:gd name="connsiteY47" fmla="*/ 441542 h 1276372"/>
                <a:gd name="connsiteX48" fmla="*/ 5013382 w 5957212"/>
                <a:gd name="connsiteY48" fmla="*/ 421735 h 1276372"/>
                <a:gd name="connsiteX49" fmla="*/ 5008582 w 5957212"/>
                <a:gd name="connsiteY49" fmla="*/ 419127 h 1276372"/>
                <a:gd name="connsiteX50" fmla="*/ 4993662 w 5957212"/>
                <a:gd name="connsiteY50" fmla="*/ 412851 h 1276372"/>
                <a:gd name="connsiteX51" fmla="*/ 4988132 w 5957212"/>
                <a:gd name="connsiteY51" fmla="*/ 411791 h 1276372"/>
                <a:gd name="connsiteX52" fmla="*/ 4960066 w 5957212"/>
                <a:gd name="connsiteY52" fmla="*/ 411791 h 1276372"/>
                <a:gd name="connsiteX53" fmla="*/ 4955266 w 5957212"/>
                <a:gd name="connsiteY53" fmla="*/ 409998 h 1276372"/>
                <a:gd name="connsiteX54" fmla="*/ 4943581 w 5957212"/>
                <a:gd name="connsiteY54" fmla="*/ 399075 h 1276372"/>
                <a:gd name="connsiteX55" fmla="*/ 4939199 w 5957212"/>
                <a:gd name="connsiteY55" fmla="*/ 395978 h 1276372"/>
                <a:gd name="connsiteX56" fmla="*/ 4920940 w 5957212"/>
                <a:gd name="connsiteY56" fmla="*/ 386441 h 1276372"/>
                <a:gd name="connsiteX57" fmla="*/ 4915618 w 5957212"/>
                <a:gd name="connsiteY57" fmla="*/ 384485 h 1276372"/>
                <a:gd name="connsiteX58" fmla="*/ 4901220 w 5957212"/>
                <a:gd name="connsiteY58" fmla="*/ 380980 h 1276372"/>
                <a:gd name="connsiteX59" fmla="*/ 4895794 w 5957212"/>
                <a:gd name="connsiteY59" fmla="*/ 379268 h 1276372"/>
                <a:gd name="connsiteX60" fmla="*/ 4885674 w 5957212"/>
                <a:gd name="connsiteY60" fmla="*/ 375274 h 1276372"/>
                <a:gd name="connsiteX61" fmla="*/ 4880561 w 5957212"/>
                <a:gd name="connsiteY61" fmla="*/ 372911 h 1276372"/>
                <a:gd name="connsiteX62" fmla="*/ 4869919 w 5957212"/>
                <a:gd name="connsiteY62" fmla="*/ 367123 h 1276372"/>
                <a:gd name="connsiteX63" fmla="*/ 4864493 w 5957212"/>
                <a:gd name="connsiteY63" fmla="*/ 365819 h 1276372"/>
                <a:gd name="connsiteX64" fmla="*/ 4837992 w 5957212"/>
                <a:gd name="connsiteY64" fmla="*/ 365819 h 1276372"/>
                <a:gd name="connsiteX65" fmla="*/ 4832670 w 5957212"/>
                <a:gd name="connsiteY65" fmla="*/ 364433 h 1276372"/>
                <a:gd name="connsiteX66" fmla="*/ 4806482 w 5957212"/>
                <a:gd name="connsiteY66" fmla="*/ 349110 h 1276372"/>
                <a:gd name="connsiteX67" fmla="*/ 4801161 w 5957212"/>
                <a:gd name="connsiteY67" fmla="*/ 347724 h 1276372"/>
                <a:gd name="connsiteX68" fmla="*/ 4788536 w 5957212"/>
                <a:gd name="connsiteY68" fmla="*/ 347724 h 1276372"/>
                <a:gd name="connsiteX69" fmla="*/ 4782589 w 5957212"/>
                <a:gd name="connsiteY69" fmla="*/ 347724 h 1276372"/>
                <a:gd name="connsiteX70" fmla="*/ 4774555 w 5957212"/>
                <a:gd name="connsiteY70" fmla="*/ 347724 h 1276372"/>
                <a:gd name="connsiteX71" fmla="*/ 4768608 w 5957212"/>
                <a:gd name="connsiteY71" fmla="*/ 347724 h 1276372"/>
                <a:gd name="connsiteX72" fmla="*/ 4749827 w 5957212"/>
                <a:gd name="connsiteY72" fmla="*/ 347724 h 1276372"/>
                <a:gd name="connsiteX73" fmla="*/ 4744610 w 5957212"/>
                <a:gd name="connsiteY73" fmla="*/ 346257 h 1276372"/>
                <a:gd name="connsiteX74" fmla="*/ 4732194 w 5957212"/>
                <a:gd name="connsiteY74" fmla="*/ 338350 h 1276372"/>
                <a:gd name="connsiteX75" fmla="*/ 4727082 w 5957212"/>
                <a:gd name="connsiteY75" fmla="*/ 337617 h 1276372"/>
                <a:gd name="connsiteX76" fmla="*/ 4706423 w 5957212"/>
                <a:gd name="connsiteY76" fmla="*/ 343322 h 1276372"/>
                <a:gd name="connsiteX77" fmla="*/ 4700998 w 5957212"/>
                <a:gd name="connsiteY77" fmla="*/ 342996 h 1276372"/>
                <a:gd name="connsiteX78" fmla="*/ 4689207 w 5957212"/>
                <a:gd name="connsiteY78" fmla="*/ 337943 h 1276372"/>
                <a:gd name="connsiteX79" fmla="*/ 4683678 w 5957212"/>
                <a:gd name="connsiteY79" fmla="*/ 336801 h 1276372"/>
                <a:gd name="connsiteX80" fmla="*/ 4661767 w 5957212"/>
                <a:gd name="connsiteY80" fmla="*/ 336801 h 1276372"/>
                <a:gd name="connsiteX81" fmla="*/ 4655820 w 5957212"/>
                <a:gd name="connsiteY81" fmla="*/ 336801 h 1276372"/>
                <a:gd name="connsiteX82" fmla="*/ 4641630 w 5957212"/>
                <a:gd name="connsiteY82" fmla="*/ 336801 h 1276372"/>
                <a:gd name="connsiteX83" fmla="*/ 4635787 w 5957212"/>
                <a:gd name="connsiteY83" fmla="*/ 337290 h 1276372"/>
                <a:gd name="connsiteX84" fmla="*/ 4613772 w 5957212"/>
                <a:gd name="connsiteY84" fmla="*/ 341121 h 1276372"/>
                <a:gd name="connsiteX85" fmla="*/ 4608138 w 5957212"/>
                <a:gd name="connsiteY85" fmla="*/ 340795 h 1276372"/>
                <a:gd name="connsiteX86" fmla="*/ 4596661 w 5957212"/>
                <a:gd name="connsiteY86" fmla="*/ 337535 h 1276372"/>
                <a:gd name="connsiteX87" fmla="*/ 4591131 w 5957212"/>
                <a:gd name="connsiteY87" fmla="*/ 337535 h 1276372"/>
                <a:gd name="connsiteX88" fmla="*/ 4571933 w 5957212"/>
                <a:gd name="connsiteY88" fmla="*/ 343159 h 1276372"/>
                <a:gd name="connsiteX89" fmla="*/ 4566195 w 5957212"/>
                <a:gd name="connsiteY89" fmla="*/ 343811 h 1276372"/>
                <a:gd name="connsiteX90" fmla="*/ 4533433 w 5957212"/>
                <a:gd name="connsiteY90" fmla="*/ 341937 h 1276372"/>
                <a:gd name="connsiteX91" fmla="*/ 4527694 w 5957212"/>
                <a:gd name="connsiteY91" fmla="*/ 340877 h 1276372"/>
                <a:gd name="connsiteX92" fmla="*/ 4517678 w 5957212"/>
                <a:gd name="connsiteY92" fmla="*/ 337780 h 1276372"/>
                <a:gd name="connsiteX93" fmla="*/ 4512044 w 5957212"/>
                <a:gd name="connsiteY93" fmla="*/ 337535 h 1276372"/>
                <a:gd name="connsiteX94" fmla="*/ 4466761 w 5957212"/>
                <a:gd name="connsiteY94" fmla="*/ 347153 h 1276372"/>
                <a:gd name="connsiteX95" fmla="*/ 4461023 w 5957212"/>
                <a:gd name="connsiteY95" fmla="*/ 348213 h 1276372"/>
                <a:gd name="connsiteX96" fmla="*/ 4397273 w 5957212"/>
                <a:gd name="connsiteY96" fmla="*/ 358157 h 1276372"/>
                <a:gd name="connsiteX97" fmla="*/ 4391431 w 5957212"/>
                <a:gd name="connsiteY97" fmla="*/ 358891 h 1276372"/>
                <a:gd name="connsiteX98" fmla="*/ 4323090 w 5957212"/>
                <a:gd name="connsiteY98" fmla="*/ 365575 h 1276372"/>
                <a:gd name="connsiteX99" fmla="*/ 4317247 w 5957212"/>
                <a:gd name="connsiteY99" fmla="*/ 366227 h 1276372"/>
                <a:gd name="connsiteX100" fmla="*/ 4272069 w 5957212"/>
                <a:gd name="connsiteY100" fmla="*/ 371606 h 1276372"/>
                <a:gd name="connsiteX101" fmla="*/ 4266226 w 5957212"/>
                <a:gd name="connsiteY101" fmla="*/ 372340 h 1276372"/>
                <a:gd name="connsiteX102" fmla="*/ 4247341 w 5957212"/>
                <a:gd name="connsiteY102" fmla="*/ 375111 h 1276372"/>
                <a:gd name="connsiteX103" fmla="*/ 4241498 w 5957212"/>
                <a:gd name="connsiteY103" fmla="*/ 375519 h 1276372"/>
                <a:gd name="connsiteX104" fmla="*/ 4196425 w 5957212"/>
                <a:gd name="connsiteY104" fmla="*/ 375519 h 1276372"/>
                <a:gd name="connsiteX105" fmla="*/ 4190582 w 5957212"/>
                <a:gd name="connsiteY105" fmla="*/ 376171 h 1276372"/>
                <a:gd name="connsiteX106" fmla="*/ 4151456 w 5957212"/>
                <a:gd name="connsiteY106" fmla="*/ 384567 h 1276372"/>
                <a:gd name="connsiteX107" fmla="*/ 4145822 w 5957212"/>
                <a:gd name="connsiteY107" fmla="*/ 385952 h 1276372"/>
                <a:gd name="connsiteX108" fmla="*/ 4123598 w 5957212"/>
                <a:gd name="connsiteY108" fmla="*/ 391740 h 1276372"/>
                <a:gd name="connsiteX109" fmla="*/ 4118172 w 5957212"/>
                <a:gd name="connsiteY109" fmla="*/ 391413 h 1276372"/>
                <a:gd name="connsiteX110" fmla="*/ 4094071 w 5957212"/>
                <a:gd name="connsiteY110" fmla="*/ 381469 h 1276372"/>
                <a:gd name="connsiteX111" fmla="*/ 4088540 w 5957212"/>
                <a:gd name="connsiteY111" fmla="*/ 380817 h 1276372"/>
                <a:gd name="connsiteX112" fmla="*/ 4041798 w 5957212"/>
                <a:gd name="connsiteY112" fmla="*/ 387256 h 1276372"/>
                <a:gd name="connsiteX113" fmla="*/ 4035955 w 5957212"/>
                <a:gd name="connsiteY113" fmla="*/ 387745 h 1276372"/>
                <a:gd name="connsiteX114" fmla="*/ 4006323 w 5957212"/>
                <a:gd name="connsiteY114" fmla="*/ 388724 h 1276372"/>
                <a:gd name="connsiteX115" fmla="*/ 4000376 w 5957212"/>
                <a:gd name="connsiteY115" fmla="*/ 388887 h 1276372"/>
                <a:gd name="connsiteX116" fmla="*/ 3946017 w 5957212"/>
                <a:gd name="connsiteY116" fmla="*/ 389946 h 1276372"/>
                <a:gd name="connsiteX117" fmla="*/ 3940278 w 5957212"/>
                <a:gd name="connsiteY117" fmla="*/ 389294 h 1276372"/>
                <a:gd name="connsiteX118" fmla="*/ 3927340 w 5957212"/>
                <a:gd name="connsiteY118" fmla="*/ 385952 h 1276372"/>
                <a:gd name="connsiteX119" fmla="*/ 3921602 w 5957212"/>
                <a:gd name="connsiteY119" fmla="*/ 385708 h 1276372"/>
                <a:gd name="connsiteX120" fmla="*/ 3891866 w 5957212"/>
                <a:gd name="connsiteY120" fmla="*/ 390761 h 1276372"/>
                <a:gd name="connsiteX121" fmla="*/ 3886023 w 5957212"/>
                <a:gd name="connsiteY121" fmla="*/ 391658 h 1276372"/>
                <a:gd name="connsiteX122" fmla="*/ 3823943 w 5957212"/>
                <a:gd name="connsiteY122" fmla="*/ 400461 h 1276372"/>
                <a:gd name="connsiteX123" fmla="*/ 3818100 w 5957212"/>
                <a:gd name="connsiteY123" fmla="*/ 401195 h 1276372"/>
                <a:gd name="connsiteX124" fmla="*/ 3800780 w 5957212"/>
                <a:gd name="connsiteY124" fmla="*/ 402988 h 1276372"/>
                <a:gd name="connsiteX125" fmla="*/ 3794937 w 5957212"/>
                <a:gd name="connsiteY125" fmla="*/ 403722 h 1276372"/>
                <a:gd name="connsiteX126" fmla="*/ 3749759 w 5957212"/>
                <a:gd name="connsiteY126" fmla="*/ 410161 h 1276372"/>
                <a:gd name="connsiteX127" fmla="*/ 3743916 w 5957212"/>
                <a:gd name="connsiteY127" fmla="*/ 410568 h 1276372"/>
                <a:gd name="connsiteX128" fmla="*/ 3735882 w 5957212"/>
                <a:gd name="connsiteY128" fmla="*/ 410568 h 1276372"/>
                <a:gd name="connsiteX129" fmla="*/ 3731187 w 5957212"/>
                <a:gd name="connsiteY129" fmla="*/ 412443 h 1276372"/>
                <a:gd name="connsiteX130" fmla="*/ 3716058 w 5957212"/>
                <a:gd name="connsiteY130" fmla="*/ 429234 h 1276372"/>
                <a:gd name="connsiteX131" fmla="*/ 3712094 w 5957212"/>
                <a:gd name="connsiteY131" fmla="*/ 429560 h 1276372"/>
                <a:gd name="connsiteX132" fmla="*/ 3702599 w 5957212"/>
                <a:gd name="connsiteY132" fmla="*/ 422958 h 1276372"/>
                <a:gd name="connsiteX133" fmla="*/ 3697486 w 5957212"/>
                <a:gd name="connsiteY133" fmla="*/ 421735 h 1276372"/>
                <a:gd name="connsiteX134" fmla="*/ 3683192 w 5957212"/>
                <a:gd name="connsiteY134" fmla="*/ 423447 h 1276372"/>
                <a:gd name="connsiteX135" fmla="*/ 3677558 w 5957212"/>
                <a:gd name="connsiteY135" fmla="*/ 422958 h 1276372"/>
                <a:gd name="connsiteX136" fmla="*/ 3675367 w 5957212"/>
                <a:gd name="connsiteY136" fmla="*/ 422224 h 1276372"/>
                <a:gd name="connsiteX137" fmla="*/ 3669733 w 5957212"/>
                <a:gd name="connsiteY137" fmla="*/ 421980 h 1276372"/>
                <a:gd name="connsiteX138" fmla="*/ 3652308 w 5957212"/>
                <a:gd name="connsiteY138" fmla="*/ 425648 h 1276372"/>
                <a:gd name="connsiteX139" fmla="*/ 3646570 w 5957212"/>
                <a:gd name="connsiteY139" fmla="*/ 426708 h 1276372"/>
                <a:gd name="connsiteX140" fmla="*/ 3607548 w 5957212"/>
                <a:gd name="connsiteY140" fmla="*/ 432984 h 1276372"/>
                <a:gd name="connsiteX141" fmla="*/ 3601705 w 5957212"/>
                <a:gd name="connsiteY141" fmla="*/ 433065 h 1276372"/>
                <a:gd name="connsiteX142" fmla="*/ 3598262 w 5957212"/>
                <a:gd name="connsiteY142" fmla="*/ 432658 h 1276372"/>
                <a:gd name="connsiteX143" fmla="*/ 3592837 w 5957212"/>
                <a:gd name="connsiteY143" fmla="*/ 433473 h 1276372"/>
                <a:gd name="connsiteX144" fmla="*/ 3573117 w 5957212"/>
                <a:gd name="connsiteY144" fmla="*/ 443091 h 1276372"/>
                <a:gd name="connsiteX145" fmla="*/ 3569048 w 5957212"/>
                <a:gd name="connsiteY145" fmla="*/ 442358 h 1276372"/>
                <a:gd name="connsiteX146" fmla="*/ 3558197 w 5957212"/>
                <a:gd name="connsiteY146" fmla="*/ 428175 h 1276372"/>
                <a:gd name="connsiteX147" fmla="*/ 3554336 w 5957212"/>
                <a:gd name="connsiteY147" fmla="*/ 427686 h 1276372"/>
                <a:gd name="connsiteX148" fmla="*/ 3534200 w 5957212"/>
                <a:gd name="connsiteY148" fmla="*/ 440483 h 1276372"/>
                <a:gd name="connsiteX149" fmla="*/ 3529296 w 5957212"/>
                <a:gd name="connsiteY149" fmla="*/ 440890 h 1276372"/>
                <a:gd name="connsiteX150" fmla="*/ 3505194 w 5957212"/>
                <a:gd name="connsiteY150" fmla="*/ 430946 h 1276372"/>
                <a:gd name="connsiteX151" fmla="*/ 3500394 w 5957212"/>
                <a:gd name="connsiteY151" fmla="*/ 431435 h 1276372"/>
                <a:gd name="connsiteX152" fmla="*/ 3489335 w 5957212"/>
                <a:gd name="connsiteY152" fmla="*/ 439179 h 1276372"/>
                <a:gd name="connsiteX153" fmla="*/ 3484535 w 5957212"/>
                <a:gd name="connsiteY153" fmla="*/ 439668 h 1276372"/>
                <a:gd name="connsiteX154" fmla="*/ 3471284 w 5957212"/>
                <a:gd name="connsiteY154" fmla="*/ 434451 h 1276372"/>
                <a:gd name="connsiteX155" fmla="*/ 3466589 w 5957212"/>
                <a:gd name="connsiteY155" fmla="*/ 435022 h 1276372"/>
                <a:gd name="connsiteX156" fmla="*/ 3453756 w 5957212"/>
                <a:gd name="connsiteY156" fmla="*/ 445047 h 1276372"/>
                <a:gd name="connsiteX157" fmla="*/ 3448956 w 5957212"/>
                <a:gd name="connsiteY157" fmla="*/ 445699 h 1276372"/>
                <a:gd name="connsiteX158" fmla="*/ 3420368 w 5957212"/>
                <a:gd name="connsiteY158" fmla="*/ 435511 h 1276372"/>
                <a:gd name="connsiteX159" fmla="*/ 3414734 w 5957212"/>
                <a:gd name="connsiteY159" fmla="*/ 434206 h 1276372"/>
                <a:gd name="connsiteX160" fmla="*/ 3383433 w 5957212"/>
                <a:gd name="connsiteY160" fmla="*/ 430131 h 1276372"/>
                <a:gd name="connsiteX161" fmla="*/ 3377694 w 5957212"/>
                <a:gd name="connsiteY161" fmla="*/ 430457 h 1276372"/>
                <a:gd name="connsiteX162" fmla="*/ 3360166 w 5957212"/>
                <a:gd name="connsiteY162" fmla="*/ 435022 h 1276372"/>
                <a:gd name="connsiteX163" fmla="*/ 3354740 w 5957212"/>
                <a:gd name="connsiteY163" fmla="*/ 434614 h 1276372"/>
                <a:gd name="connsiteX164" fmla="*/ 3338255 w 5957212"/>
                <a:gd name="connsiteY164" fmla="*/ 427278 h 1276372"/>
                <a:gd name="connsiteX165" fmla="*/ 3333142 w 5957212"/>
                <a:gd name="connsiteY165" fmla="*/ 427278 h 1276372"/>
                <a:gd name="connsiteX166" fmla="*/ 3313527 w 5957212"/>
                <a:gd name="connsiteY166" fmla="*/ 435918 h 1276372"/>
                <a:gd name="connsiteX167" fmla="*/ 3309041 w 5957212"/>
                <a:gd name="connsiteY167" fmla="*/ 435266 h 1276372"/>
                <a:gd name="connsiteX168" fmla="*/ 3298920 w 5957212"/>
                <a:gd name="connsiteY168" fmla="*/ 425566 h 1276372"/>
                <a:gd name="connsiteX169" fmla="*/ 3294642 w 5957212"/>
                <a:gd name="connsiteY169" fmla="*/ 425159 h 1276372"/>
                <a:gd name="connsiteX170" fmla="*/ 3277844 w 5957212"/>
                <a:gd name="connsiteY170" fmla="*/ 434533 h 1276372"/>
                <a:gd name="connsiteX171" fmla="*/ 3273566 w 5957212"/>
                <a:gd name="connsiteY171" fmla="*/ 434125 h 1276372"/>
                <a:gd name="connsiteX172" fmla="*/ 3261880 w 5957212"/>
                <a:gd name="connsiteY172" fmla="*/ 423203 h 1276372"/>
                <a:gd name="connsiteX173" fmla="*/ 3257081 w 5957212"/>
                <a:gd name="connsiteY173" fmla="*/ 421817 h 1276372"/>
                <a:gd name="connsiteX174" fmla="*/ 3236631 w 5957212"/>
                <a:gd name="connsiteY174" fmla="*/ 424670 h 1276372"/>
                <a:gd name="connsiteX175" fmla="*/ 3231518 w 5957212"/>
                <a:gd name="connsiteY175" fmla="*/ 423529 h 1276372"/>
                <a:gd name="connsiteX176" fmla="*/ 3214407 w 5957212"/>
                <a:gd name="connsiteY176" fmla="*/ 412036 h 1276372"/>
                <a:gd name="connsiteX177" fmla="*/ 3209399 w 5957212"/>
                <a:gd name="connsiteY177" fmla="*/ 411384 h 1276372"/>
                <a:gd name="connsiteX178" fmla="*/ 3194792 w 5957212"/>
                <a:gd name="connsiteY178" fmla="*/ 415785 h 1276372"/>
                <a:gd name="connsiteX179" fmla="*/ 3189262 w 5957212"/>
                <a:gd name="connsiteY179" fmla="*/ 415785 h 1276372"/>
                <a:gd name="connsiteX180" fmla="*/ 3174655 w 5957212"/>
                <a:gd name="connsiteY180" fmla="*/ 411384 h 1276372"/>
                <a:gd name="connsiteX181" fmla="*/ 3169021 w 5957212"/>
                <a:gd name="connsiteY181" fmla="*/ 409998 h 1276372"/>
                <a:gd name="connsiteX182" fmla="*/ 3122173 w 5957212"/>
                <a:gd name="connsiteY182" fmla="*/ 401358 h 1276372"/>
                <a:gd name="connsiteX183" fmla="*/ 3116331 w 5957212"/>
                <a:gd name="connsiteY183" fmla="*/ 401195 h 1276372"/>
                <a:gd name="connsiteX184" fmla="*/ 3072718 w 5957212"/>
                <a:gd name="connsiteY184" fmla="*/ 406574 h 1276372"/>
                <a:gd name="connsiteX185" fmla="*/ 3067084 w 5957212"/>
                <a:gd name="connsiteY185" fmla="*/ 406085 h 1276372"/>
                <a:gd name="connsiteX186" fmla="*/ 3038600 w 5957212"/>
                <a:gd name="connsiteY186" fmla="*/ 396956 h 1276372"/>
                <a:gd name="connsiteX187" fmla="*/ 3032966 w 5957212"/>
                <a:gd name="connsiteY187" fmla="*/ 395734 h 1276372"/>
                <a:gd name="connsiteX188" fmla="*/ 2994048 w 5957212"/>
                <a:gd name="connsiteY188" fmla="*/ 391495 h 1276372"/>
                <a:gd name="connsiteX189" fmla="*/ 2988205 w 5957212"/>
                <a:gd name="connsiteY189" fmla="*/ 391658 h 1276372"/>
                <a:gd name="connsiteX190" fmla="*/ 2966399 w 5957212"/>
                <a:gd name="connsiteY190" fmla="*/ 395489 h 1276372"/>
                <a:gd name="connsiteX191" fmla="*/ 2961286 w 5957212"/>
                <a:gd name="connsiteY191" fmla="*/ 394511 h 1276372"/>
                <a:gd name="connsiteX192" fmla="*/ 2943966 w 5957212"/>
                <a:gd name="connsiteY192" fmla="*/ 383018 h 1276372"/>
                <a:gd name="connsiteX193" fmla="*/ 2938750 w 5957212"/>
                <a:gd name="connsiteY193" fmla="*/ 381714 h 1276372"/>
                <a:gd name="connsiteX194" fmla="*/ 2913709 w 5957212"/>
                <a:gd name="connsiteY194" fmla="*/ 383670 h 1276372"/>
                <a:gd name="connsiteX195" fmla="*/ 2907761 w 5957212"/>
                <a:gd name="connsiteY195" fmla="*/ 383833 h 1276372"/>
                <a:gd name="connsiteX196" fmla="*/ 2825544 w 5957212"/>
                <a:gd name="connsiteY196" fmla="*/ 381551 h 1276372"/>
                <a:gd name="connsiteX197" fmla="*/ 2819701 w 5957212"/>
                <a:gd name="connsiteY197" fmla="*/ 381143 h 1276372"/>
                <a:gd name="connsiteX198" fmla="*/ 2752926 w 5957212"/>
                <a:gd name="connsiteY198" fmla="*/ 373400 h 1276372"/>
                <a:gd name="connsiteX199" fmla="*/ 2747083 w 5957212"/>
                <a:gd name="connsiteY199" fmla="*/ 373074 h 1276372"/>
                <a:gd name="connsiteX200" fmla="*/ 2715886 w 5957212"/>
                <a:gd name="connsiteY200" fmla="*/ 373074 h 1276372"/>
                <a:gd name="connsiteX201" fmla="*/ 2709939 w 5957212"/>
                <a:gd name="connsiteY201" fmla="*/ 373318 h 1276372"/>
                <a:gd name="connsiteX202" fmla="*/ 2671021 w 5957212"/>
                <a:gd name="connsiteY202" fmla="*/ 376497 h 1276372"/>
                <a:gd name="connsiteX203" fmla="*/ 2665804 w 5957212"/>
                <a:gd name="connsiteY203" fmla="*/ 375274 h 1276372"/>
                <a:gd name="connsiteX204" fmla="*/ 2661109 w 5957212"/>
                <a:gd name="connsiteY204" fmla="*/ 372177 h 1276372"/>
                <a:gd name="connsiteX205" fmla="*/ 2655893 w 5957212"/>
                <a:gd name="connsiteY205" fmla="*/ 370628 h 1276372"/>
                <a:gd name="connsiteX206" fmla="*/ 2586091 w 5957212"/>
                <a:gd name="connsiteY206" fmla="*/ 368428 h 1276372"/>
                <a:gd name="connsiteX207" fmla="*/ 2580144 w 5957212"/>
                <a:gd name="connsiteY207" fmla="*/ 368101 h 1276372"/>
                <a:gd name="connsiteX208" fmla="*/ 2516499 w 5957212"/>
                <a:gd name="connsiteY208" fmla="*/ 363700 h 1276372"/>
                <a:gd name="connsiteX209" fmla="*/ 2510656 w 5957212"/>
                <a:gd name="connsiteY209" fmla="*/ 363292 h 1276372"/>
                <a:gd name="connsiteX210" fmla="*/ 2457861 w 5957212"/>
                <a:gd name="connsiteY210" fmla="*/ 360032 h 1276372"/>
                <a:gd name="connsiteX211" fmla="*/ 2452018 w 5957212"/>
                <a:gd name="connsiteY211" fmla="*/ 359298 h 1276372"/>
                <a:gd name="connsiteX212" fmla="*/ 2419152 w 5957212"/>
                <a:gd name="connsiteY212" fmla="*/ 353104 h 1276372"/>
                <a:gd name="connsiteX213" fmla="*/ 2413310 w 5957212"/>
                <a:gd name="connsiteY213" fmla="*/ 352207 h 1276372"/>
                <a:gd name="connsiteX214" fmla="*/ 2355820 w 5957212"/>
                <a:gd name="connsiteY214" fmla="*/ 345605 h 1276372"/>
                <a:gd name="connsiteX215" fmla="*/ 2349977 w 5957212"/>
                <a:gd name="connsiteY215" fmla="*/ 344789 h 1276372"/>
                <a:gd name="connsiteX216" fmla="*/ 2307825 w 5957212"/>
                <a:gd name="connsiteY216" fmla="*/ 337372 h 1276372"/>
                <a:gd name="connsiteX217" fmla="*/ 2301982 w 5957212"/>
                <a:gd name="connsiteY217" fmla="*/ 336720 h 1276372"/>
                <a:gd name="connsiteX218" fmla="*/ 2187316 w 5957212"/>
                <a:gd name="connsiteY218" fmla="*/ 329792 h 1276372"/>
                <a:gd name="connsiteX219" fmla="*/ 2181473 w 5957212"/>
                <a:gd name="connsiteY219" fmla="*/ 329139 h 1276372"/>
                <a:gd name="connsiteX220" fmla="*/ 2119184 w 5957212"/>
                <a:gd name="connsiteY220" fmla="*/ 318054 h 1276372"/>
                <a:gd name="connsiteX221" fmla="*/ 2113341 w 5957212"/>
                <a:gd name="connsiteY221" fmla="*/ 317891 h 1276372"/>
                <a:gd name="connsiteX222" fmla="*/ 2045001 w 5957212"/>
                <a:gd name="connsiteY222" fmla="*/ 326776 h 1276372"/>
                <a:gd name="connsiteX223" fmla="*/ 2039158 w 5957212"/>
                <a:gd name="connsiteY223" fmla="*/ 326613 h 1276372"/>
                <a:gd name="connsiteX224" fmla="*/ 2024864 w 5957212"/>
                <a:gd name="connsiteY224" fmla="*/ 324004 h 1276372"/>
                <a:gd name="connsiteX225" fmla="*/ 2019125 w 5957212"/>
                <a:gd name="connsiteY225" fmla="*/ 323026 h 1276372"/>
                <a:gd name="connsiteX226" fmla="*/ 1989389 w 5957212"/>
                <a:gd name="connsiteY226" fmla="*/ 317972 h 1276372"/>
                <a:gd name="connsiteX227" fmla="*/ 1983546 w 5957212"/>
                <a:gd name="connsiteY227" fmla="*/ 317809 h 1276372"/>
                <a:gd name="connsiteX228" fmla="*/ 1924492 w 5957212"/>
                <a:gd name="connsiteY228" fmla="*/ 324412 h 1276372"/>
                <a:gd name="connsiteX229" fmla="*/ 1918649 w 5957212"/>
                <a:gd name="connsiteY229" fmla="*/ 324901 h 1276372"/>
                <a:gd name="connsiteX230" fmla="*/ 1879731 w 5957212"/>
                <a:gd name="connsiteY230" fmla="*/ 327020 h 1276372"/>
                <a:gd name="connsiteX231" fmla="*/ 1873888 w 5957212"/>
                <a:gd name="connsiteY231" fmla="*/ 327509 h 1276372"/>
                <a:gd name="connsiteX232" fmla="*/ 1836431 w 5957212"/>
                <a:gd name="connsiteY232" fmla="*/ 331666 h 1276372"/>
                <a:gd name="connsiteX233" fmla="*/ 1830589 w 5957212"/>
                <a:gd name="connsiteY233" fmla="*/ 332481 h 1276372"/>
                <a:gd name="connsiteX234" fmla="*/ 1800853 w 5957212"/>
                <a:gd name="connsiteY234" fmla="*/ 337535 h 1276372"/>
                <a:gd name="connsiteX235" fmla="*/ 1795114 w 5957212"/>
                <a:gd name="connsiteY235" fmla="*/ 337372 h 1276372"/>
                <a:gd name="connsiteX236" fmla="*/ 1774560 w 5957212"/>
                <a:gd name="connsiteY236" fmla="*/ 332644 h 1276372"/>
                <a:gd name="connsiteX237" fmla="*/ 1769447 w 5957212"/>
                <a:gd name="connsiteY237" fmla="*/ 333459 h 1276372"/>
                <a:gd name="connsiteX238" fmla="*/ 1763083 w 5957212"/>
                <a:gd name="connsiteY238" fmla="*/ 337698 h 1276372"/>
                <a:gd name="connsiteX239" fmla="*/ 1757866 w 5957212"/>
                <a:gd name="connsiteY239" fmla="*/ 339084 h 1276372"/>
                <a:gd name="connsiteX240" fmla="*/ 1726669 w 5957212"/>
                <a:gd name="connsiteY240" fmla="*/ 338106 h 1276372"/>
                <a:gd name="connsiteX241" fmla="*/ 1721452 w 5957212"/>
                <a:gd name="connsiteY241" fmla="*/ 339491 h 1276372"/>
                <a:gd name="connsiteX242" fmla="*/ 1713523 w 5957212"/>
                <a:gd name="connsiteY242" fmla="*/ 344871 h 1276372"/>
                <a:gd name="connsiteX243" fmla="*/ 1709558 w 5957212"/>
                <a:gd name="connsiteY243" fmla="*/ 344545 h 1276372"/>
                <a:gd name="connsiteX244" fmla="*/ 1694534 w 5957212"/>
                <a:gd name="connsiteY244" fmla="*/ 328895 h 1276372"/>
                <a:gd name="connsiteX245" fmla="*/ 1691195 w 5957212"/>
                <a:gd name="connsiteY245" fmla="*/ 328976 h 1276372"/>
                <a:gd name="connsiteX246" fmla="*/ 1674292 w 5957212"/>
                <a:gd name="connsiteY246" fmla="*/ 349273 h 1276372"/>
                <a:gd name="connsiteX247" fmla="*/ 1669701 w 5957212"/>
                <a:gd name="connsiteY247" fmla="*/ 351392 h 1276372"/>
                <a:gd name="connsiteX248" fmla="*/ 1635375 w 5957212"/>
                <a:gd name="connsiteY248" fmla="*/ 353430 h 1276372"/>
                <a:gd name="connsiteX249" fmla="*/ 1629532 w 5957212"/>
                <a:gd name="connsiteY249" fmla="*/ 354000 h 1276372"/>
                <a:gd name="connsiteX250" fmla="*/ 1570268 w 5957212"/>
                <a:gd name="connsiteY250" fmla="*/ 363048 h 1276372"/>
                <a:gd name="connsiteX251" fmla="*/ 1564426 w 5957212"/>
                <a:gd name="connsiteY251" fmla="*/ 362966 h 1276372"/>
                <a:gd name="connsiteX252" fmla="*/ 1526969 w 5957212"/>
                <a:gd name="connsiteY252" fmla="*/ 356690 h 1276372"/>
                <a:gd name="connsiteX253" fmla="*/ 1521126 w 5957212"/>
                <a:gd name="connsiteY253" fmla="*/ 356527 h 1276372"/>
                <a:gd name="connsiteX254" fmla="*/ 1491390 w 5957212"/>
                <a:gd name="connsiteY254" fmla="*/ 359543 h 1276372"/>
                <a:gd name="connsiteX255" fmla="*/ 1485651 w 5957212"/>
                <a:gd name="connsiteY255" fmla="*/ 359054 h 1276372"/>
                <a:gd name="connsiteX256" fmla="*/ 1444856 w 5957212"/>
                <a:gd name="connsiteY256" fmla="*/ 347398 h 1276372"/>
                <a:gd name="connsiteX257" fmla="*/ 1439639 w 5957212"/>
                <a:gd name="connsiteY257" fmla="*/ 345279 h 1276372"/>
                <a:gd name="connsiteX258" fmla="*/ 1422840 w 5957212"/>
                <a:gd name="connsiteY258" fmla="*/ 335905 h 1276372"/>
                <a:gd name="connsiteX259" fmla="*/ 1418876 w 5957212"/>
                <a:gd name="connsiteY259" fmla="*/ 336557 h 1276372"/>
                <a:gd name="connsiteX260" fmla="*/ 1395713 w 5957212"/>
                <a:gd name="connsiteY260" fmla="*/ 365249 h 1276372"/>
                <a:gd name="connsiteX261" fmla="*/ 1394148 w 5957212"/>
                <a:gd name="connsiteY261" fmla="*/ 364923 h 1276372"/>
                <a:gd name="connsiteX262" fmla="*/ 1394148 w 5957212"/>
                <a:gd name="connsiteY262" fmla="*/ 342996 h 1276372"/>
                <a:gd name="connsiteX263" fmla="*/ 1391226 w 5957212"/>
                <a:gd name="connsiteY263" fmla="*/ 340388 h 1276372"/>
                <a:gd name="connsiteX264" fmla="*/ 1360030 w 5957212"/>
                <a:gd name="connsiteY264" fmla="*/ 337372 h 1276372"/>
                <a:gd name="connsiteX265" fmla="*/ 1354396 w 5957212"/>
                <a:gd name="connsiteY265" fmla="*/ 336068 h 1276372"/>
                <a:gd name="connsiteX266" fmla="*/ 1336554 w 5957212"/>
                <a:gd name="connsiteY266" fmla="*/ 329547 h 1276372"/>
                <a:gd name="connsiteX267" fmla="*/ 1331546 w 5957212"/>
                <a:gd name="connsiteY267" fmla="*/ 327183 h 1276372"/>
                <a:gd name="connsiteX268" fmla="*/ 1308383 w 5957212"/>
                <a:gd name="connsiteY268" fmla="*/ 313082 h 1276372"/>
                <a:gd name="connsiteX269" fmla="*/ 1304001 w 5957212"/>
                <a:gd name="connsiteY269" fmla="*/ 313326 h 1276372"/>
                <a:gd name="connsiteX270" fmla="*/ 1289498 w 5957212"/>
                <a:gd name="connsiteY270" fmla="*/ 325634 h 1276372"/>
                <a:gd name="connsiteX271" fmla="*/ 1284594 w 5957212"/>
                <a:gd name="connsiteY271" fmla="*/ 326776 h 1276372"/>
                <a:gd name="connsiteX272" fmla="*/ 1251728 w 5957212"/>
                <a:gd name="connsiteY272" fmla="*/ 320581 h 1276372"/>
                <a:gd name="connsiteX273" fmla="*/ 1245885 w 5957212"/>
                <a:gd name="connsiteY273" fmla="*/ 320010 h 1276372"/>
                <a:gd name="connsiteX274" fmla="*/ 1177649 w 5957212"/>
                <a:gd name="connsiteY274" fmla="*/ 320010 h 1276372"/>
                <a:gd name="connsiteX275" fmla="*/ 1171911 w 5957212"/>
                <a:gd name="connsiteY275" fmla="*/ 319195 h 1276372"/>
                <a:gd name="connsiteX276" fmla="*/ 1149583 w 5957212"/>
                <a:gd name="connsiteY276" fmla="*/ 312430 h 1276372"/>
                <a:gd name="connsiteX277" fmla="*/ 1143948 w 5957212"/>
                <a:gd name="connsiteY277" fmla="*/ 312185 h 1276372"/>
                <a:gd name="connsiteX278" fmla="*/ 1121829 w 5957212"/>
                <a:gd name="connsiteY278" fmla="*/ 316994 h 1276372"/>
                <a:gd name="connsiteX279" fmla="*/ 1116090 w 5957212"/>
                <a:gd name="connsiteY279" fmla="*/ 317320 h 1276372"/>
                <a:gd name="connsiteX280" fmla="*/ 1067887 w 5957212"/>
                <a:gd name="connsiteY280" fmla="*/ 311941 h 1276372"/>
                <a:gd name="connsiteX281" fmla="*/ 1062253 w 5957212"/>
                <a:gd name="connsiteY281" fmla="*/ 312593 h 1276372"/>
                <a:gd name="connsiteX282" fmla="*/ 1033664 w 5957212"/>
                <a:gd name="connsiteY282" fmla="*/ 322782 h 1276372"/>
                <a:gd name="connsiteX283" fmla="*/ 1028135 w 5957212"/>
                <a:gd name="connsiteY283" fmla="*/ 323026 h 1276372"/>
                <a:gd name="connsiteX284" fmla="*/ 987339 w 5957212"/>
                <a:gd name="connsiteY284" fmla="*/ 312430 h 1276372"/>
                <a:gd name="connsiteX285" fmla="*/ 981705 w 5957212"/>
                <a:gd name="connsiteY285" fmla="*/ 312511 h 1276372"/>
                <a:gd name="connsiteX286" fmla="*/ 965637 w 5957212"/>
                <a:gd name="connsiteY286" fmla="*/ 316994 h 1276372"/>
                <a:gd name="connsiteX287" fmla="*/ 959898 w 5957212"/>
                <a:gd name="connsiteY287" fmla="*/ 317646 h 1276372"/>
                <a:gd name="connsiteX288" fmla="*/ 939553 w 5957212"/>
                <a:gd name="connsiteY288" fmla="*/ 316750 h 1276372"/>
                <a:gd name="connsiteX289" fmla="*/ 933710 w 5957212"/>
                <a:gd name="connsiteY289" fmla="*/ 317157 h 1276372"/>
                <a:gd name="connsiteX290" fmla="*/ 914720 w 5957212"/>
                <a:gd name="connsiteY290" fmla="*/ 320907 h 1276372"/>
                <a:gd name="connsiteX291" fmla="*/ 909086 w 5957212"/>
                <a:gd name="connsiteY291" fmla="*/ 320581 h 1276372"/>
                <a:gd name="connsiteX292" fmla="*/ 899070 w 5957212"/>
                <a:gd name="connsiteY292" fmla="*/ 317483 h 1276372"/>
                <a:gd name="connsiteX293" fmla="*/ 893331 w 5957212"/>
                <a:gd name="connsiteY293" fmla="*/ 316587 h 1276372"/>
                <a:gd name="connsiteX294" fmla="*/ 879142 w 5957212"/>
                <a:gd name="connsiteY294" fmla="*/ 316587 h 1276372"/>
                <a:gd name="connsiteX295" fmla="*/ 873194 w 5957212"/>
                <a:gd name="connsiteY295" fmla="*/ 316831 h 1276372"/>
                <a:gd name="connsiteX296" fmla="*/ 862030 w 5957212"/>
                <a:gd name="connsiteY296" fmla="*/ 317646 h 1276372"/>
                <a:gd name="connsiteX297" fmla="*/ 856083 w 5957212"/>
                <a:gd name="connsiteY297" fmla="*/ 317972 h 1276372"/>
                <a:gd name="connsiteX298" fmla="*/ 832607 w 5957212"/>
                <a:gd name="connsiteY298" fmla="*/ 318951 h 1276372"/>
                <a:gd name="connsiteX299" fmla="*/ 827078 w 5957212"/>
                <a:gd name="connsiteY299" fmla="*/ 317972 h 1276372"/>
                <a:gd name="connsiteX300" fmla="*/ 815288 w 5957212"/>
                <a:gd name="connsiteY300" fmla="*/ 312919 h 1276372"/>
                <a:gd name="connsiteX301" fmla="*/ 810592 w 5957212"/>
                <a:gd name="connsiteY301" fmla="*/ 313408 h 1276372"/>
                <a:gd name="connsiteX302" fmla="*/ 799637 w 5957212"/>
                <a:gd name="connsiteY302" fmla="*/ 321967 h 1276372"/>
                <a:gd name="connsiteX303" fmla="*/ 795359 w 5957212"/>
                <a:gd name="connsiteY303" fmla="*/ 322048 h 1276372"/>
                <a:gd name="connsiteX304" fmla="*/ 773344 w 5957212"/>
                <a:gd name="connsiteY304" fmla="*/ 305909 h 1276372"/>
                <a:gd name="connsiteX305" fmla="*/ 768962 w 5957212"/>
                <a:gd name="connsiteY305" fmla="*/ 305909 h 1276372"/>
                <a:gd name="connsiteX306" fmla="*/ 757902 w 5957212"/>
                <a:gd name="connsiteY306" fmla="*/ 313652 h 1276372"/>
                <a:gd name="connsiteX307" fmla="*/ 753311 w 5957212"/>
                <a:gd name="connsiteY307" fmla="*/ 313897 h 1276372"/>
                <a:gd name="connsiteX308" fmla="*/ 738078 w 5957212"/>
                <a:gd name="connsiteY308" fmla="*/ 305664 h 1276372"/>
                <a:gd name="connsiteX309" fmla="*/ 732757 w 5957212"/>
                <a:gd name="connsiteY309" fmla="*/ 304768 h 1276372"/>
                <a:gd name="connsiteX310" fmla="*/ 701456 w 5957212"/>
                <a:gd name="connsiteY310" fmla="*/ 308843 h 1276372"/>
                <a:gd name="connsiteX311" fmla="*/ 697178 w 5957212"/>
                <a:gd name="connsiteY311" fmla="*/ 307213 h 1276372"/>
                <a:gd name="connsiteX312" fmla="*/ 686014 w 5957212"/>
                <a:gd name="connsiteY312" fmla="*/ 290748 h 1276372"/>
                <a:gd name="connsiteX313" fmla="*/ 681632 w 5957212"/>
                <a:gd name="connsiteY313" fmla="*/ 288710 h 1276372"/>
                <a:gd name="connsiteX314" fmla="*/ 669007 w 5957212"/>
                <a:gd name="connsiteY314" fmla="*/ 288710 h 1276372"/>
                <a:gd name="connsiteX315" fmla="*/ 663582 w 5957212"/>
                <a:gd name="connsiteY315" fmla="*/ 287406 h 1276372"/>
                <a:gd name="connsiteX316" fmla="*/ 643758 w 5957212"/>
                <a:gd name="connsiteY316" fmla="*/ 276728 h 1276372"/>
                <a:gd name="connsiteX317" fmla="*/ 638854 w 5957212"/>
                <a:gd name="connsiteY317" fmla="*/ 274201 h 1276372"/>
                <a:gd name="connsiteX318" fmla="*/ 609848 w 5957212"/>
                <a:gd name="connsiteY318" fmla="*/ 259774 h 1276372"/>
                <a:gd name="connsiteX319" fmla="*/ 604423 w 5957212"/>
                <a:gd name="connsiteY319" fmla="*/ 258551 h 1276372"/>
                <a:gd name="connsiteX320" fmla="*/ 590233 w 5957212"/>
                <a:gd name="connsiteY320" fmla="*/ 258551 h 1276372"/>
                <a:gd name="connsiteX321" fmla="*/ 585955 w 5957212"/>
                <a:gd name="connsiteY321" fmla="*/ 256514 h 1276372"/>
                <a:gd name="connsiteX322" fmla="*/ 577817 w 5957212"/>
                <a:gd name="connsiteY322" fmla="*/ 243716 h 1276372"/>
                <a:gd name="connsiteX323" fmla="*/ 573539 w 5957212"/>
                <a:gd name="connsiteY323" fmla="*/ 241679 h 1276372"/>
                <a:gd name="connsiteX324" fmla="*/ 550063 w 5957212"/>
                <a:gd name="connsiteY324" fmla="*/ 241679 h 1276372"/>
                <a:gd name="connsiteX325" fmla="*/ 545473 w 5957212"/>
                <a:gd name="connsiteY325" fmla="*/ 239722 h 1276372"/>
                <a:gd name="connsiteX326" fmla="*/ 536395 w 5957212"/>
                <a:gd name="connsiteY326" fmla="*/ 229045 h 1276372"/>
                <a:gd name="connsiteX327" fmla="*/ 532118 w 5957212"/>
                <a:gd name="connsiteY327" fmla="*/ 226029 h 1276372"/>
                <a:gd name="connsiteX328" fmla="*/ 517197 w 5957212"/>
                <a:gd name="connsiteY328" fmla="*/ 219752 h 1276372"/>
                <a:gd name="connsiteX329" fmla="*/ 512189 w 5957212"/>
                <a:gd name="connsiteY329" fmla="*/ 217307 h 1276372"/>
                <a:gd name="connsiteX330" fmla="*/ 496956 w 5957212"/>
                <a:gd name="connsiteY330" fmla="*/ 209074 h 1276372"/>
                <a:gd name="connsiteX331" fmla="*/ 492365 w 5957212"/>
                <a:gd name="connsiteY331" fmla="*/ 206222 h 1276372"/>
                <a:gd name="connsiteX332" fmla="*/ 482871 w 5957212"/>
                <a:gd name="connsiteY332" fmla="*/ 199619 h 1276372"/>
                <a:gd name="connsiteX333" fmla="*/ 477862 w 5957212"/>
                <a:gd name="connsiteY333" fmla="*/ 197337 h 1276372"/>
                <a:gd name="connsiteX334" fmla="*/ 464925 w 5957212"/>
                <a:gd name="connsiteY334" fmla="*/ 193995 h 1276372"/>
                <a:gd name="connsiteX335" fmla="*/ 459395 w 5957212"/>
                <a:gd name="connsiteY335" fmla="*/ 192365 h 1276372"/>
                <a:gd name="connsiteX336" fmla="*/ 446353 w 5957212"/>
                <a:gd name="connsiteY336" fmla="*/ 188126 h 1276372"/>
                <a:gd name="connsiteX337" fmla="*/ 441658 w 5957212"/>
                <a:gd name="connsiteY337" fmla="*/ 185518 h 1276372"/>
                <a:gd name="connsiteX338" fmla="*/ 436232 w 5957212"/>
                <a:gd name="connsiteY338" fmla="*/ 180546 h 1276372"/>
                <a:gd name="connsiteX339" fmla="*/ 431537 w 5957212"/>
                <a:gd name="connsiteY339" fmla="*/ 177856 h 1276372"/>
                <a:gd name="connsiteX340" fmla="*/ 393663 w 5957212"/>
                <a:gd name="connsiteY340" fmla="*/ 165222 h 1276372"/>
                <a:gd name="connsiteX341" fmla="*/ 388028 w 5957212"/>
                <a:gd name="connsiteY341" fmla="*/ 164325 h 1276372"/>
                <a:gd name="connsiteX342" fmla="*/ 349111 w 5957212"/>
                <a:gd name="connsiteY342" fmla="*/ 164325 h 1276372"/>
                <a:gd name="connsiteX343" fmla="*/ 343685 w 5957212"/>
                <a:gd name="connsiteY343" fmla="*/ 163021 h 1276372"/>
                <a:gd name="connsiteX344" fmla="*/ 317601 w 5957212"/>
                <a:gd name="connsiteY344" fmla="*/ 148757 h 1276372"/>
                <a:gd name="connsiteX345" fmla="*/ 312802 w 5957212"/>
                <a:gd name="connsiteY345" fmla="*/ 146067 h 1276372"/>
                <a:gd name="connsiteX346" fmla="*/ 283587 w 5957212"/>
                <a:gd name="connsiteY346" fmla="*/ 129439 h 1276372"/>
                <a:gd name="connsiteX347" fmla="*/ 278579 w 5957212"/>
                <a:gd name="connsiteY347" fmla="*/ 129113 h 1276372"/>
                <a:gd name="connsiteX348" fmla="*/ 268459 w 5957212"/>
                <a:gd name="connsiteY348" fmla="*/ 133107 h 1276372"/>
                <a:gd name="connsiteX349" fmla="*/ 263868 w 5957212"/>
                <a:gd name="connsiteY349" fmla="*/ 132455 h 1276372"/>
                <a:gd name="connsiteX350" fmla="*/ 253956 w 5957212"/>
                <a:gd name="connsiteY350" fmla="*/ 123814 h 1276372"/>
                <a:gd name="connsiteX351" fmla="*/ 249156 w 5957212"/>
                <a:gd name="connsiteY351" fmla="*/ 122918 h 1276372"/>
                <a:gd name="connsiteX352" fmla="*/ 229958 w 5957212"/>
                <a:gd name="connsiteY352" fmla="*/ 128542 h 1276372"/>
                <a:gd name="connsiteX353" fmla="*/ 225472 w 5957212"/>
                <a:gd name="connsiteY353" fmla="*/ 127482 h 1276372"/>
                <a:gd name="connsiteX354" fmla="*/ 211804 w 5957212"/>
                <a:gd name="connsiteY354" fmla="*/ 111995 h 1276372"/>
                <a:gd name="connsiteX355" fmla="*/ 208048 w 5957212"/>
                <a:gd name="connsiteY355" fmla="*/ 111751 h 1276372"/>
                <a:gd name="connsiteX356" fmla="*/ 202935 w 5957212"/>
                <a:gd name="connsiteY356" fmla="*/ 115745 h 1276372"/>
                <a:gd name="connsiteX357" fmla="*/ 198344 w 5957212"/>
                <a:gd name="connsiteY357" fmla="*/ 116152 h 1276372"/>
                <a:gd name="connsiteX358" fmla="*/ 166313 w 5957212"/>
                <a:gd name="connsiteY358" fmla="*/ 100502 h 1276372"/>
                <a:gd name="connsiteX359" fmla="*/ 162035 w 5957212"/>
                <a:gd name="connsiteY359" fmla="*/ 97405 h 1276372"/>
                <a:gd name="connsiteX360" fmla="*/ 156296 w 5957212"/>
                <a:gd name="connsiteY360" fmla="*/ 91455 h 1276372"/>
                <a:gd name="connsiteX361" fmla="*/ 152958 w 5957212"/>
                <a:gd name="connsiteY361" fmla="*/ 87624 h 1276372"/>
                <a:gd name="connsiteX362" fmla="*/ 131360 w 5957212"/>
                <a:gd name="connsiteY362" fmla="*/ 60155 h 1276372"/>
                <a:gd name="connsiteX363" fmla="*/ 127708 w 5957212"/>
                <a:gd name="connsiteY363" fmla="*/ 59829 h 1276372"/>
                <a:gd name="connsiteX364" fmla="*/ 121031 w 5957212"/>
                <a:gd name="connsiteY364" fmla="*/ 65045 h 1276372"/>
                <a:gd name="connsiteX365" fmla="*/ 118214 w 5957212"/>
                <a:gd name="connsiteY365" fmla="*/ 64230 h 1276372"/>
                <a:gd name="connsiteX366" fmla="*/ 101207 w 5957212"/>
                <a:gd name="connsiteY366" fmla="*/ 16791 h 1276372"/>
                <a:gd name="connsiteX367" fmla="*/ 98390 w 5957212"/>
                <a:gd name="connsiteY367" fmla="*/ 16302 h 1276372"/>
                <a:gd name="connsiteX368" fmla="*/ 87017 w 5957212"/>
                <a:gd name="connsiteY368" fmla="*/ 26083 h 1276372"/>
                <a:gd name="connsiteX369" fmla="*/ 84513 w 5957212"/>
                <a:gd name="connsiteY369" fmla="*/ 25513 h 1276372"/>
                <a:gd name="connsiteX370" fmla="*/ 72618 w 5957212"/>
                <a:gd name="connsiteY370" fmla="*/ 0 h 1276372"/>
                <a:gd name="connsiteX371" fmla="*/ 41839 w 5957212"/>
                <a:gd name="connsiteY371" fmla="*/ 29425 h 1276372"/>
                <a:gd name="connsiteX372" fmla="*/ 40065 w 5957212"/>
                <a:gd name="connsiteY372" fmla="*/ 33745 h 1276372"/>
                <a:gd name="connsiteX373" fmla="*/ 26397 w 5957212"/>
                <a:gd name="connsiteY373" fmla="*/ 335823 h 1276372"/>
                <a:gd name="connsiteX374" fmla="*/ 26189 w 5957212"/>
                <a:gd name="connsiteY374" fmla="*/ 340469 h 1276372"/>
                <a:gd name="connsiteX375" fmla="*/ 15546 w 5957212"/>
                <a:gd name="connsiteY375" fmla="*/ 665452 h 1276372"/>
                <a:gd name="connsiteX376" fmla="*/ 15442 w 5957212"/>
                <a:gd name="connsiteY376" fmla="*/ 670098 h 1276372"/>
                <a:gd name="connsiteX377" fmla="*/ 0 w 5957212"/>
                <a:gd name="connsiteY377" fmla="*/ 1271564 h 127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5957212" h="1276372">
                  <a:moveTo>
                    <a:pt x="5957212" y="1276373"/>
                  </a:moveTo>
                  <a:cubicBezTo>
                    <a:pt x="5957212" y="1276373"/>
                    <a:pt x="5921633" y="1014317"/>
                    <a:pt x="5913912" y="957585"/>
                  </a:cubicBezTo>
                  <a:cubicBezTo>
                    <a:pt x="5906192" y="900854"/>
                    <a:pt x="5867587" y="701561"/>
                    <a:pt x="5859762" y="699197"/>
                  </a:cubicBezTo>
                  <a:cubicBezTo>
                    <a:pt x="5851936" y="696833"/>
                    <a:pt x="5821157" y="602607"/>
                    <a:pt x="5814897" y="600162"/>
                  </a:cubicBezTo>
                  <a:cubicBezTo>
                    <a:pt x="5808636" y="597717"/>
                    <a:pt x="5780883" y="553049"/>
                    <a:pt x="5771597" y="551826"/>
                  </a:cubicBezTo>
                  <a:cubicBezTo>
                    <a:pt x="5762311" y="550604"/>
                    <a:pt x="5746869" y="539763"/>
                    <a:pt x="5734453" y="539763"/>
                  </a:cubicBezTo>
                  <a:cubicBezTo>
                    <a:pt x="5722037" y="539763"/>
                    <a:pt x="5714212" y="539763"/>
                    <a:pt x="5714212" y="539763"/>
                  </a:cubicBezTo>
                  <a:cubicBezTo>
                    <a:pt x="5712543" y="539763"/>
                    <a:pt x="5709934" y="539763"/>
                    <a:pt x="5708264" y="539763"/>
                  </a:cubicBezTo>
                  <a:lnTo>
                    <a:pt x="5692510" y="539763"/>
                  </a:lnTo>
                  <a:cubicBezTo>
                    <a:pt x="5690840" y="539763"/>
                    <a:pt x="5688232" y="540007"/>
                    <a:pt x="5686667" y="540333"/>
                  </a:cubicBezTo>
                  <a:lnTo>
                    <a:pt x="5658392" y="546365"/>
                  </a:lnTo>
                  <a:cubicBezTo>
                    <a:pt x="5656826" y="546691"/>
                    <a:pt x="5654218" y="547180"/>
                    <a:pt x="5652653" y="547425"/>
                  </a:cubicBezTo>
                  <a:lnTo>
                    <a:pt x="5622917" y="552478"/>
                  </a:lnTo>
                  <a:cubicBezTo>
                    <a:pt x="5621352" y="552723"/>
                    <a:pt x="5618848" y="553375"/>
                    <a:pt x="5617283" y="553864"/>
                  </a:cubicBezTo>
                  <a:lnTo>
                    <a:pt x="5576383" y="567721"/>
                  </a:lnTo>
                  <a:cubicBezTo>
                    <a:pt x="5574922" y="568210"/>
                    <a:pt x="5572418" y="568943"/>
                    <a:pt x="5570853" y="569269"/>
                  </a:cubicBezTo>
                  <a:lnTo>
                    <a:pt x="5553429" y="572937"/>
                  </a:lnTo>
                  <a:cubicBezTo>
                    <a:pt x="5551864" y="573263"/>
                    <a:pt x="5549255" y="573834"/>
                    <a:pt x="5547794" y="574242"/>
                  </a:cubicBezTo>
                  <a:lnTo>
                    <a:pt x="5513259" y="582556"/>
                  </a:lnTo>
                  <a:cubicBezTo>
                    <a:pt x="5511694" y="582963"/>
                    <a:pt x="5509190" y="583534"/>
                    <a:pt x="5507625" y="583860"/>
                  </a:cubicBezTo>
                  <a:lnTo>
                    <a:pt x="5460778" y="594619"/>
                  </a:lnTo>
                  <a:cubicBezTo>
                    <a:pt x="5459213" y="594945"/>
                    <a:pt x="5456604" y="595353"/>
                    <a:pt x="5455040" y="595516"/>
                  </a:cubicBezTo>
                  <a:lnTo>
                    <a:pt x="5417687" y="598613"/>
                  </a:lnTo>
                  <a:cubicBezTo>
                    <a:pt x="5416018" y="598776"/>
                    <a:pt x="5413513" y="598532"/>
                    <a:pt x="5411948" y="598043"/>
                  </a:cubicBezTo>
                  <a:lnTo>
                    <a:pt x="5395880" y="593560"/>
                  </a:lnTo>
                  <a:cubicBezTo>
                    <a:pt x="5394315" y="593152"/>
                    <a:pt x="5391811" y="592744"/>
                    <a:pt x="5390142" y="592744"/>
                  </a:cubicBezTo>
                  <a:lnTo>
                    <a:pt x="5357380" y="592744"/>
                  </a:lnTo>
                  <a:cubicBezTo>
                    <a:pt x="5355711" y="592744"/>
                    <a:pt x="5353102" y="592744"/>
                    <a:pt x="5351433" y="592744"/>
                  </a:cubicBezTo>
                  <a:lnTo>
                    <a:pt x="5337243" y="592744"/>
                  </a:lnTo>
                  <a:cubicBezTo>
                    <a:pt x="5335574" y="592744"/>
                    <a:pt x="5333174" y="592092"/>
                    <a:pt x="5331922" y="591359"/>
                  </a:cubicBezTo>
                  <a:lnTo>
                    <a:pt x="5313454" y="580844"/>
                  </a:lnTo>
                  <a:cubicBezTo>
                    <a:pt x="5312098" y="580110"/>
                    <a:pt x="5309698" y="579621"/>
                    <a:pt x="5308133" y="579784"/>
                  </a:cubicBezTo>
                  <a:lnTo>
                    <a:pt x="5289248" y="581659"/>
                  </a:lnTo>
                  <a:cubicBezTo>
                    <a:pt x="5287683" y="581822"/>
                    <a:pt x="5285388" y="581170"/>
                    <a:pt x="5284344" y="580192"/>
                  </a:cubicBezTo>
                  <a:lnTo>
                    <a:pt x="5266607" y="564379"/>
                  </a:lnTo>
                  <a:cubicBezTo>
                    <a:pt x="5265564" y="563401"/>
                    <a:pt x="5263373" y="562504"/>
                    <a:pt x="5261703" y="562341"/>
                  </a:cubicBezTo>
                  <a:lnTo>
                    <a:pt x="5235097" y="559407"/>
                  </a:lnTo>
                  <a:cubicBezTo>
                    <a:pt x="5233532" y="559244"/>
                    <a:pt x="5231759" y="558102"/>
                    <a:pt x="5231237" y="556880"/>
                  </a:cubicBezTo>
                  <a:lnTo>
                    <a:pt x="5225290" y="541963"/>
                  </a:lnTo>
                  <a:cubicBezTo>
                    <a:pt x="5224768" y="540741"/>
                    <a:pt x="5223099" y="539763"/>
                    <a:pt x="5221429" y="539763"/>
                  </a:cubicBezTo>
                  <a:lnTo>
                    <a:pt x="5201084" y="539763"/>
                  </a:lnTo>
                  <a:cubicBezTo>
                    <a:pt x="5199414" y="539763"/>
                    <a:pt x="5197119" y="539111"/>
                    <a:pt x="5195867" y="538295"/>
                  </a:cubicBezTo>
                  <a:lnTo>
                    <a:pt x="5124709" y="492894"/>
                  </a:lnTo>
                  <a:cubicBezTo>
                    <a:pt x="5123457" y="492079"/>
                    <a:pt x="5121475" y="490693"/>
                    <a:pt x="5120327" y="489797"/>
                  </a:cubicBezTo>
                  <a:lnTo>
                    <a:pt x="5088922" y="465262"/>
                  </a:lnTo>
                  <a:cubicBezTo>
                    <a:pt x="5087774" y="464365"/>
                    <a:pt x="5085687" y="463061"/>
                    <a:pt x="5084331" y="462409"/>
                  </a:cubicBezTo>
                  <a:lnTo>
                    <a:pt x="5046144" y="444314"/>
                  </a:lnTo>
                  <a:cubicBezTo>
                    <a:pt x="5044787" y="443662"/>
                    <a:pt x="5042596" y="442439"/>
                    <a:pt x="5041448" y="441542"/>
                  </a:cubicBezTo>
                  <a:lnTo>
                    <a:pt x="5013382" y="421735"/>
                  </a:lnTo>
                  <a:cubicBezTo>
                    <a:pt x="5012130" y="420920"/>
                    <a:pt x="5010043" y="419698"/>
                    <a:pt x="5008582" y="419127"/>
                  </a:cubicBezTo>
                  <a:lnTo>
                    <a:pt x="4993662" y="412851"/>
                  </a:lnTo>
                  <a:cubicBezTo>
                    <a:pt x="4992201" y="412280"/>
                    <a:pt x="4989698" y="411791"/>
                    <a:pt x="4988132" y="411791"/>
                  </a:cubicBezTo>
                  <a:lnTo>
                    <a:pt x="4960066" y="411791"/>
                  </a:lnTo>
                  <a:cubicBezTo>
                    <a:pt x="4958396" y="411791"/>
                    <a:pt x="4956205" y="410976"/>
                    <a:pt x="4955266" y="409998"/>
                  </a:cubicBezTo>
                  <a:lnTo>
                    <a:pt x="4943581" y="399075"/>
                  </a:lnTo>
                  <a:cubicBezTo>
                    <a:pt x="4942537" y="398097"/>
                    <a:pt x="4940555" y="396712"/>
                    <a:pt x="4939199" y="395978"/>
                  </a:cubicBezTo>
                  <a:lnTo>
                    <a:pt x="4920940" y="386441"/>
                  </a:lnTo>
                  <a:cubicBezTo>
                    <a:pt x="4919583" y="385708"/>
                    <a:pt x="4917183" y="384893"/>
                    <a:pt x="4915618" y="384485"/>
                  </a:cubicBezTo>
                  <a:lnTo>
                    <a:pt x="4901220" y="380980"/>
                  </a:lnTo>
                  <a:cubicBezTo>
                    <a:pt x="4899655" y="380573"/>
                    <a:pt x="4897151" y="379839"/>
                    <a:pt x="4895794" y="379268"/>
                  </a:cubicBezTo>
                  <a:lnTo>
                    <a:pt x="4885674" y="375274"/>
                  </a:lnTo>
                  <a:cubicBezTo>
                    <a:pt x="4884213" y="374704"/>
                    <a:pt x="4881917" y="373644"/>
                    <a:pt x="4880561" y="372911"/>
                  </a:cubicBezTo>
                  <a:lnTo>
                    <a:pt x="4869919" y="367123"/>
                  </a:lnTo>
                  <a:cubicBezTo>
                    <a:pt x="4868562" y="366390"/>
                    <a:pt x="4866163" y="365819"/>
                    <a:pt x="4864493" y="365819"/>
                  </a:cubicBezTo>
                  <a:lnTo>
                    <a:pt x="4837992" y="365819"/>
                  </a:lnTo>
                  <a:cubicBezTo>
                    <a:pt x="4836322" y="365819"/>
                    <a:pt x="4833922" y="365167"/>
                    <a:pt x="4832670" y="364433"/>
                  </a:cubicBezTo>
                  <a:lnTo>
                    <a:pt x="4806482" y="349110"/>
                  </a:lnTo>
                  <a:cubicBezTo>
                    <a:pt x="4805230" y="348376"/>
                    <a:pt x="4802830" y="347724"/>
                    <a:pt x="4801161" y="347724"/>
                  </a:cubicBezTo>
                  <a:lnTo>
                    <a:pt x="4788536" y="347724"/>
                  </a:lnTo>
                  <a:cubicBezTo>
                    <a:pt x="4786867" y="347724"/>
                    <a:pt x="4784258" y="347724"/>
                    <a:pt x="4782589" y="347724"/>
                  </a:cubicBezTo>
                  <a:lnTo>
                    <a:pt x="4774555" y="347724"/>
                  </a:lnTo>
                  <a:cubicBezTo>
                    <a:pt x="4772886" y="347724"/>
                    <a:pt x="4770277" y="347724"/>
                    <a:pt x="4768608" y="347724"/>
                  </a:cubicBezTo>
                  <a:lnTo>
                    <a:pt x="4749827" y="347724"/>
                  </a:lnTo>
                  <a:cubicBezTo>
                    <a:pt x="4748158" y="347724"/>
                    <a:pt x="4745862" y="347072"/>
                    <a:pt x="4744610" y="346257"/>
                  </a:cubicBezTo>
                  <a:lnTo>
                    <a:pt x="4732194" y="338350"/>
                  </a:lnTo>
                  <a:cubicBezTo>
                    <a:pt x="4730942" y="337535"/>
                    <a:pt x="4728647" y="337209"/>
                    <a:pt x="4727082" y="337617"/>
                  </a:cubicBezTo>
                  <a:lnTo>
                    <a:pt x="4706423" y="343322"/>
                  </a:lnTo>
                  <a:cubicBezTo>
                    <a:pt x="4704858" y="343730"/>
                    <a:pt x="4702458" y="343567"/>
                    <a:pt x="4700998" y="342996"/>
                  </a:cubicBezTo>
                  <a:lnTo>
                    <a:pt x="4689207" y="337943"/>
                  </a:lnTo>
                  <a:cubicBezTo>
                    <a:pt x="4687747" y="337372"/>
                    <a:pt x="4685243" y="336801"/>
                    <a:pt x="4683678" y="336801"/>
                  </a:cubicBezTo>
                  <a:lnTo>
                    <a:pt x="4661767" y="336801"/>
                  </a:lnTo>
                  <a:cubicBezTo>
                    <a:pt x="4660098" y="336801"/>
                    <a:pt x="4657489" y="336801"/>
                    <a:pt x="4655820" y="336801"/>
                  </a:cubicBezTo>
                  <a:lnTo>
                    <a:pt x="4641630" y="336801"/>
                  </a:lnTo>
                  <a:cubicBezTo>
                    <a:pt x="4639960" y="336801"/>
                    <a:pt x="4637352" y="337046"/>
                    <a:pt x="4635787" y="337290"/>
                  </a:cubicBezTo>
                  <a:lnTo>
                    <a:pt x="4613772" y="341121"/>
                  </a:lnTo>
                  <a:cubicBezTo>
                    <a:pt x="4612207" y="341366"/>
                    <a:pt x="4609598" y="341284"/>
                    <a:pt x="4608138" y="340795"/>
                  </a:cubicBezTo>
                  <a:lnTo>
                    <a:pt x="4596661" y="337535"/>
                  </a:lnTo>
                  <a:cubicBezTo>
                    <a:pt x="4595096" y="337127"/>
                    <a:pt x="4592592" y="337127"/>
                    <a:pt x="4591131" y="337535"/>
                  </a:cubicBezTo>
                  <a:lnTo>
                    <a:pt x="4571933" y="343159"/>
                  </a:lnTo>
                  <a:cubicBezTo>
                    <a:pt x="4570368" y="343567"/>
                    <a:pt x="4567864" y="343893"/>
                    <a:pt x="4566195" y="343811"/>
                  </a:cubicBezTo>
                  <a:lnTo>
                    <a:pt x="4533433" y="341937"/>
                  </a:lnTo>
                  <a:cubicBezTo>
                    <a:pt x="4531763" y="341855"/>
                    <a:pt x="4529259" y="341366"/>
                    <a:pt x="4527694" y="340877"/>
                  </a:cubicBezTo>
                  <a:lnTo>
                    <a:pt x="4517678" y="337780"/>
                  </a:lnTo>
                  <a:cubicBezTo>
                    <a:pt x="4516217" y="337290"/>
                    <a:pt x="4513609" y="337209"/>
                    <a:pt x="4512044" y="337535"/>
                  </a:cubicBezTo>
                  <a:lnTo>
                    <a:pt x="4466761" y="347153"/>
                  </a:lnTo>
                  <a:cubicBezTo>
                    <a:pt x="4465196" y="347479"/>
                    <a:pt x="4462588" y="347968"/>
                    <a:pt x="4461023" y="348213"/>
                  </a:cubicBezTo>
                  <a:lnTo>
                    <a:pt x="4397273" y="358157"/>
                  </a:lnTo>
                  <a:cubicBezTo>
                    <a:pt x="4395708" y="358402"/>
                    <a:pt x="4393100" y="358728"/>
                    <a:pt x="4391431" y="358891"/>
                  </a:cubicBezTo>
                  <a:lnTo>
                    <a:pt x="4323090" y="365575"/>
                  </a:lnTo>
                  <a:cubicBezTo>
                    <a:pt x="4321525" y="365738"/>
                    <a:pt x="4318812" y="365982"/>
                    <a:pt x="4317247" y="366227"/>
                  </a:cubicBezTo>
                  <a:lnTo>
                    <a:pt x="4272069" y="371606"/>
                  </a:lnTo>
                  <a:cubicBezTo>
                    <a:pt x="4270504" y="371769"/>
                    <a:pt x="4267791" y="372177"/>
                    <a:pt x="4266226" y="372340"/>
                  </a:cubicBezTo>
                  <a:lnTo>
                    <a:pt x="4247341" y="375111"/>
                  </a:lnTo>
                  <a:cubicBezTo>
                    <a:pt x="4245776" y="375356"/>
                    <a:pt x="4243064" y="375519"/>
                    <a:pt x="4241498" y="375519"/>
                  </a:cubicBezTo>
                  <a:lnTo>
                    <a:pt x="4196425" y="375519"/>
                  </a:lnTo>
                  <a:cubicBezTo>
                    <a:pt x="4194756" y="375519"/>
                    <a:pt x="4192147" y="375763"/>
                    <a:pt x="4190582" y="376171"/>
                  </a:cubicBezTo>
                  <a:lnTo>
                    <a:pt x="4151456" y="384567"/>
                  </a:lnTo>
                  <a:cubicBezTo>
                    <a:pt x="4149891" y="384893"/>
                    <a:pt x="4147387" y="385545"/>
                    <a:pt x="4145822" y="385952"/>
                  </a:cubicBezTo>
                  <a:lnTo>
                    <a:pt x="4123598" y="391740"/>
                  </a:lnTo>
                  <a:cubicBezTo>
                    <a:pt x="4122033" y="392147"/>
                    <a:pt x="4119633" y="391984"/>
                    <a:pt x="4118172" y="391413"/>
                  </a:cubicBezTo>
                  <a:lnTo>
                    <a:pt x="4094071" y="381469"/>
                  </a:lnTo>
                  <a:cubicBezTo>
                    <a:pt x="4092610" y="380899"/>
                    <a:pt x="4090106" y="380573"/>
                    <a:pt x="4088540" y="380817"/>
                  </a:cubicBezTo>
                  <a:lnTo>
                    <a:pt x="4041798" y="387256"/>
                  </a:lnTo>
                  <a:cubicBezTo>
                    <a:pt x="4040233" y="387501"/>
                    <a:pt x="4037520" y="387664"/>
                    <a:pt x="4035955" y="387745"/>
                  </a:cubicBezTo>
                  <a:lnTo>
                    <a:pt x="4006323" y="388724"/>
                  </a:lnTo>
                  <a:cubicBezTo>
                    <a:pt x="4004654" y="388805"/>
                    <a:pt x="4002046" y="388887"/>
                    <a:pt x="4000376" y="388887"/>
                  </a:cubicBezTo>
                  <a:lnTo>
                    <a:pt x="3946017" y="389946"/>
                  </a:lnTo>
                  <a:cubicBezTo>
                    <a:pt x="3944347" y="389946"/>
                    <a:pt x="3941843" y="389702"/>
                    <a:pt x="3940278" y="389294"/>
                  </a:cubicBezTo>
                  <a:lnTo>
                    <a:pt x="3927340" y="385952"/>
                  </a:lnTo>
                  <a:cubicBezTo>
                    <a:pt x="3925775" y="385545"/>
                    <a:pt x="3923271" y="385463"/>
                    <a:pt x="3921602" y="385708"/>
                  </a:cubicBezTo>
                  <a:lnTo>
                    <a:pt x="3891866" y="390761"/>
                  </a:lnTo>
                  <a:cubicBezTo>
                    <a:pt x="3890301" y="391006"/>
                    <a:pt x="3887692" y="391413"/>
                    <a:pt x="3886023" y="391658"/>
                  </a:cubicBezTo>
                  <a:lnTo>
                    <a:pt x="3823943" y="400461"/>
                  </a:lnTo>
                  <a:cubicBezTo>
                    <a:pt x="3822378" y="400706"/>
                    <a:pt x="3819665" y="401032"/>
                    <a:pt x="3818100" y="401195"/>
                  </a:cubicBezTo>
                  <a:lnTo>
                    <a:pt x="3800780" y="402988"/>
                  </a:lnTo>
                  <a:cubicBezTo>
                    <a:pt x="3799215" y="403151"/>
                    <a:pt x="3796502" y="403477"/>
                    <a:pt x="3794937" y="403722"/>
                  </a:cubicBezTo>
                  <a:lnTo>
                    <a:pt x="3749759" y="410161"/>
                  </a:lnTo>
                  <a:cubicBezTo>
                    <a:pt x="3748194" y="410405"/>
                    <a:pt x="3745481" y="410568"/>
                    <a:pt x="3743916" y="410568"/>
                  </a:cubicBezTo>
                  <a:lnTo>
                    <a:pt x="3735882" y="410568"/>
                  </a:lnTo>
                  <a:cubicBezTo>
                    <a:pt x="3734213" y="410568"/>
                    <a:pt x="3732126" y="411384"/>
                    <a:pt x="3731187" y="412443"/>
                  </a:cubicBezTo>
                  <a:lnTo>
                    <a:pt x="3716058" y="429234"/>
                  </a:lnTo>
                  <a:cubicBezTo>
                    <a:pt x="3715119" y="430294"/>
                    <a:pt x="3713346" y="430457"/>
                    <a:pt x="3712094" y="429560"/>
                  </a:cubicBezTo>
                  <a:lnTo>
                    <a:pt x="3702599" y="422958"/>
                  </a:lnTo>
                  <a:cubicBezTo>
                    <a:pt x="3701347" y="422143"/>
                    <a:pt x="3699051" y="421572"/>
                    <a:pt x="3697486" y="421735"/>
                  </a:cubicBezTo>
                  <a:lnTo>
                    <a:pt x="3683192" y="423447"/>
                  </a:lnTo>
                  <a:cubicBezTo>
                    <a:pt x="3681627" y="423610"/>
                    <a:pt x="3679019" y="423447"/>
                    <a:pt x="3677558" y="422958"/>
                  </a:cubicBezTo>
                  <a:lnTo>
                    <a:pt x="3675367" y="422224"/>
                  </a:lnTo>
                  <a:cubicBezTo>
                    <a:pt x="3673906" y="421735"/>
                    <a:pt x="3671298" y="421654"/>
                    <a:pt x="3669733" y="421980"/>
                  </a:cubicBezTo>
                  <a:lnTo>
                    <a:pt x="3652308" y="425648"/>
                  </a:lnTo>
                  <a:cubicBezTo>
                    <a:pt x="3650743" y="425974"/>
                    <a:pt x="3648135" y="426463"/>
                    <a:pt x="3646570" y="426708"/>
                  </a:cubicBezTo>
                  <a:lnTo>
                    <a:pt x="3607548" y="432984"/>
                  </a:lnTo>
                  <a:cubicBezTo>
                    <a:pt x="3605983" y="433228"/>
                    <a:pt x="3603375" y="433310"/>
                    <a:pt x="3601705" y="433065"/>
                  </a:cubicBezTo>
                  <a:lnTo>
                    <a:pt x="3598262" y="432658"/>
                  </a:lnTo>
                  <a:cubicBezTo>
                    <a:pt x="3596697" y="432413"/>
                    <a:pt x="3594193" y="432821"/>
                    <a:pt x="3592837" y="433473"/>
                  </a:cubicBezTo>
                  <a:lnTo>
                    <a:pt x="3573117" y="443091"/>
                  </a:lnTo>
                  <a:cubicBezTo>
                    <a:pt x="3571760" y="443743"/>
                    <a:pt x="3569883" y="443417"/>
                    <a:pt x="3569048" y="442358"/>
                  </a:cubicBezTo>
                  <a:lnTo>
                    <a:pt x="3558197" y="428175"/>
                  </a:lnTo>
                  <a:cubicBezTo>
                    <a:pt x="3557362" y="427115"/>
                    <a:pt x="3555693" y="426871"/>
                    <a:pt x="3554336" y="427686"/>
                  </a:cubicBezTo>
                  <a:lnTo>
                    <a:pt x="3534200" y="440483"/>
                  </a:lnTo>
                  <a:cubicBezTo>
                    <a:pt x="3532947" y="441298"/>
                    <a:pt x="3530756" y="441461"/>
                    <a:pt x="3529296" y="440890"/>
                  </a:cubicBezTo>
                  <a:lnTo>
                    <a:pt x="3505194" y="430946"/>
                  </a:lnTo>
                  <a:cubicBezTo>
                    <a:pt x="3503733" y="430375"/>
                    <a:pt x="3501542" y="430539"/>
                    <a:pt x="3500394" y="431435"/>
                  </a:cubicBezTo>
                  <a:lnTo>
                    <a:pt x="3489335" y="439179"/>
                  </a:lnTo>
                  <a:cubicBezTo>
                    <a:pt x="3488083" y="439994"/>
                    <a:pt x="3485996" y="440238"/>
                    <a:pt x="3484535" y="439668"/>
                  </a:cubicBezTo>
                  <a:lnTo>
                    <a:pt x="3471284" y="434451"/>
                  </a:lnTo>
                  <a:cubicBezTo>
                    <a:pt x="3469824" y="433880"/>
                    <a:pt x="3467737" y="434125"/>
                    <a:pt x="3466589" y="435022"/>
                  </a:cubicBezTo>
                  <a:lnTo>
                    <a:pt x="3453756" y="445047"/>
                  </a:lnTo>
                  <a:cubicBezTo>
                    <a:pt x="3452608" y="445944"/>
                    <a:pt x="3450417" y="446270"/>
                    <a:pt x="3448956" y="445699"/>
                  </a:cubicBezTo>
                  <a:lnTo>
                    <a:pt x="3420368" y="435511"/>
                  </a:lnTo>
                  <a:cubicBezTo>
                    <a:pt x="3418907" y="435022"/>
                    <a:pt x="3416403" y="434370"/>
                    <a:pt x="3414734" y="434206"/>
                  </a:cubicBezTo>
                  <a:lnTo>
                    <a:pt x="3383433" y="430131"/>
                  </a:lnTo>
                  <a:cubicBezTo>
                    <a:pt x="3381868" y="429886"/>
                    <a:pt x="3379259" y="430049"/>
                    <a:pt x="3377694" y="430457"/>
                  </a:cubicBezTo>
                  <a:lnTo>
                    <a:pt x="3360166" y="435022"/>
                  </a:lnTo>
                  <a:cubicBezTo>
                    <a:pt x="3358601" y="435429"/>
                    <a:pt x="3356201" y="435266"/>
                    <a:pt x="3354740" y="434614"/>
                  </a:cubicBezTo>
                  <a:lnTo>
                    <a:pt x="3338255" y="427278"/>
                  </a:lnTo>
                  <a:cubicBezTo>
                    <a:pt x="3336794" y="426626"/>
                    <a:pt x="3334499" y="426626"/>
                    <a:pt x="3333142" y="427278"/>
                  </a:cubicBezTo>
                  <a:lnTo>
                    <a:pt x="3313527" y="435918"/>
                  </a:lnTo>
                  <a:cubicBezTo>
                    <a:pt x="3312066" y="436570"/>
                    <a:pt x="3310084" y="436244"/>
                    <a:pt x="3309041" y="435266"/>
                  </a:cubicBezTo>
                  <a:lnTo>
                    <a:pt x="3298920" y="425566"/>
                  </a:lnTo>
                  <a:cubicBezTo>
                    <a:pt x="3297876" y="424588"/>
                    <a:pt x="3295998" y="424344"/>
                    <a:pt x="3294642" y="425159"/>
                  </a:cubicBezTo>
                  <a:lnTo>
                    <a:pt x="3277844" y="434533"/>
                  </a:lnTo>
                  <a:cubicBezTo>
                    <a:pt x="3276488" y="435266"/>
                    <a:pt x="3274610" y="435103"/>
                    <a:pt x="3273566" y="434125"/>
                  </a:cubicBezTo>
                  <a:lnTo>
                    <a:pt x="3261880" y="423203"/>
                  </a:lnTo>
                  <a:cubicBezTo>
                    <a:pt x="3260837" y="422224"/>
                    <a:pt x="3258646" y="421572"/>
                    <a:pt x="3257081" y="421817"/>
                  </a:cubicBezTo>
                  <a:lnTo>
                    <a:pt x="3236631" y="424670"/>
                  </a:lnTo>
                  <a:cubicBezTo>
                    <a:pt x="3235066" y="424914"/>
                    <a:pt x="3232666" y="424425"/>
                    <a:pt x="3231518" y="423529"/>
                  </a:cubicBezTo>
                  <a:lnTo>
                    <a:pt x="3214407" y="412036"/>
                  </a:lnTo>
                  <a:cubicBezTo>
                    <a:pt x="3213155" y="411221"/>
                    <a:pt x="3210964" y="410894"/>
                    <a:pt x="3209399" y="411384"/>
                  </a:cubicBezTo>
                  <a:lnTo>
                    <a:pt x="3194792" y="415785"/>
                  </a:lnTo>
                  <a:cubicBezTo>
                    <a:pt x="3193227" y="416274"/>
                    <a:pt x="3190827" y="416274"/>
                    <a:pt x="3189262" y="415785"/>
                  </a:cubicBezTo>
                  <a:lnTo>
                    <a:pt x="3174655" y="411384"/>
                  </a:lnTo>
                  <a:cubicBezTo>
                    <a:pt x="3173090" y="410894"/>
                    <a:pt x="3170586" y="410324"/>
                    <a:pt x="3169021" y="409998"/>
                  </a:cubicBezTo>
                  <a:lnTo>
                    <a:pt x="3122173" y="401358"/>
                  </a:lnTo>
                  <a:cubicBezTo>
                    <a:pt x="3120608" y="401032"/>
                    <a:pt x="3118000" y="400950"/>
                    <a:pt x="3116331" y="401195"/>
                  </a:cubicBezTo>
                  <a:lnTo>
                    <a:pt x="3072718" y="406574"/>
                  </a:lnTo>
                  <a:cubicBezTo>
                    <a:pt x="3071153" y="406737"/>
                    <a:pt x="3068544" y="406574"/>
                    <a:pt x="3067084" y="406085"/>
                  </a:cubicBezTo>
                  <a:lnTo>
                    <a:pt x="3038600" y="396956"/>
                  </a:lnTo>
                  <a:cubicBezTo>
                    <a:pt x="3037139" y="396467"/>
                    <a:pt x="3034531" y="395978"/>
                    <a:pt x="3032966" y="395734"/>
                  </a:cubicBezTo>
                  <a:lnTo>
                    <a:pt x="2994048" y="391495"/>
                  </a:lnTo>
                  <a:cubicBezTo>
                    <a:pt x="2992483" y="391332"/>
                    <a:pt x="2989770" y="391413"/>
                    <a:pt x="2988205" y="391658"/>
                  </a:cubicBezTo>
                  <a:lnTo>
                    <a:pt x="2966399" y="395489"/>
                  </a:lnTo>
                  <a:cubicBezTo>
                    <a:pt x="2964834" y="395734"/>
                    <a:pt x="2962538" y="395326"/>
                    <a:pt x="2961286" y="394511"/>
                  </a:cubicBezTo>
                  <a:lnTo>
                    <a:pt x="2943966" y="383018"/>
                  </a:lnTo>
                  <a:cubicBezTo>
                    <a:pt x="2942714" y="382203"/>
                    <a:pt x="2940419" y="381632"/>
                    <a:pt x="2938750" y="381714"/>
                  </a:cubicBezTo>
                  <a:lnTo>
                    <a:pt x="2913709" y="383670"/>
                  </a:lnTo>
                  <a:cubicBezTo>
                    <a:pt x="2912039" y="383833"/>
                    <a:pt x="2909431" y="383833"/>
                    <a:pt x="2907761" y="383833"/>
                  </a:cubicBezTo>
                  <a:lnTo>
                    <a:pt x="2825544" y="381551"/>
                  </a:lnTo>
                  <a:cubicBezTo>
                    <a:pt x="2823875" y="381469"/>
                    <a:pt x="2821266" y="381306"/>
                    <a:pt x="2819701" y="381143"/>
                  </a:cubicBezTo>
                  <a:lnTo>
                    <a:pt x="2752926" y="373400"/>
                  </a:lnTo>
                  <a:cubicBezTo>
                    <a:pt x="2751361" y="373237"/>
                    <a:pt x="2748648" y="373074"/>
                    <a:pt x="2747083" y="373074"/>
                  </a:cubicBezTo>
                  <a:lnTo>
                    <a:pt x="2715886" y="373074"/>
                  </a:lnTo>
                  <a:cubicBezTo>
                    <a:pt x="2714217" y="373074"/>
                    <a:pt x="2711608" y="373155"/>
                    <a:pt x="2709939" y="373318"/>
                  </a:cubicBezTo>
                  <a:lnTo>
                    <a:pt x="2671021" y="376497"/>
                  </a:lnTo>
                  <a:cubicBezTo>
                    <a:pt x="2669352" y="376660"/>
                    <a:pt x="2667056" y="376089"/>
                    <a:pt x="2665804" y="375274"/>
                  </a:cubicBezTo>
                  <a:lnTo>
                    <a:pt x="2661109" y="372177"/>
                  </a:lnTo>
                  <a:cubicBezTo>
                    <a:pt x="2659857" y="371362"/>
                    <a:pt x="2657458" y="370628"/>
                    <a:pt x="2655893" y="370628"/>
                  </a:cubicBezTo>
                  <a:lnTo>
                    <a:pt x="2586091" y="368428"/>
                  </a:lnTo>
                  <a:cubicBezTo>
                    <a:pt x="2584422" y="368346"/>
                    <a:pt x="2581813" y="368264"/>
                    <a:pt x="2580144" y="368101"/>
                  </a:cubicBezTo>
                  <a:lnTo>
                    <a:pt x="2516499" y="363700"/>
                  </a:lnTo>
                  <a:cubicBezTo>
                    <a:pt x="2514829" y="363618"/>
                    <a:pt x="2512221" y="363374"/>
                    <a:pt x="2510656" y="363292"/>
                  </a:cubicBezTo>
                  <a:lnTo>
                    <a:pt x="2457861" y="360032"/>
                  </a:lnTo>
                  <a:cubicBezTo>
                    <a:pt x="2456192" y="359950"/>
                    <a:pt x="2453584" y="359624"/>
                    <a:pt x="2452018" y="359298"/>
                  </a:cubicBezTo>
                  <a:lnTo>
                    <a:pt x="2419152" y="353104"/>
                  </a:lnTo>
                  <a:cubicBezTo>
                    <a:pt x="2417587" y="352777"/>
                    <a:pt x="2414979" y="352451"/>
                    <a:pt x="2413310" y="352207"/>
                  </a:cubicBezTo>
                  <a:lnTo>
                    <a:pt x="2355820" y="345605"/>
                  </a:lnTo>
                  <a:cubicBezTo>
                    <a:pt x="2354255" y="345442"/>
                    <a:pt x="2351646" y="345034"/>
                    <a:pt x="2349977" y="344789"/>
                  </a:cubicBezTo>
                  <a:lnTo>
                    <a:pt x="2307825" y="337372"/>
                  </a:lnTo>
                  <a:cubicBezTo>
                    <a:pt x="2306260" y="337127"/>
                    <a:pt x="2303652" y="336801"/>
                    <a:pt x="2301982" y="336720"/>
                  </a:cubicBezTo>
                  <a:lnTo>
                    <a:pt x="2187316" y="329792"/>
                  </a:lnTo>
                  <a:cubicBezTo>
                    <a:pt x="2185647" y="329710"/>
                    <a:pt x="2183038" y="329384"/>
                    <a:pt x="2181473" y="329139"/>
                  </a:cubicBezTo>
                  <a:lnTo>
                    <a:pt x="2119184" y="318054"/>
                  </a:lnTo>
                  <a:cubicBezTo>
                    <a:pt x="2117619" y="317809"/>
                    <a:pt x="2115011" y="317728"/>
                    <a:pt x="2113341" y="317891"/>
                  </a:cubicBezTo>
                  <a:lnTo>
                    <a:pt x="2045001" y="326776"/>
                  </a:lnTo>
                  <a:cubicBezTo>
                    <a:pt x="2043436" y="327020"/>
                    <a:pt x="2040827" y="326939"/>
                    <a:pt x="2039158" y="326613"/>
                  </a:cubicBezTo>
                  <a:lnTo>
                    <a:pt x="2024864" y="324004"/>
                  </a:lnTo>
                  <a:cubicBezTo>
                    <a:pt x="2023299" y="323678"/>
                    <a:pt x="2020690" y="323271"/>
                    <a:pt x="2019125" y="323026"/>
                  </a:cubicBezTo>
                  <a:lnTo>
                    <a:pt x="1989389" y="317972"/>
                  </a:lnTo>
                  <a:cubicBezTo>
                    <a:pt x="1987824" y="317728"/>
                    <a:pt x="1985216" y="317646"/>
                    <a:pt x="1983546" y="317809"/>
                  </a:cubicBezTo>
                  <a:lnTo>
                    <a:pt x="1924492" y="324412"/>
                  </a:lnTo>
                  <a:cubicBezTo>
                    <a:pt x="1922927" y="324575"/>
                    <a:pt x="1920214" y="324819"/>
                    <a:pt x="1918649" y="324901"/>
                  </a:cubicBezTo>
                  <a:lnTo>
                    <a:pt x="1879731" y="327020"/>
                  </a:lnTo>
                  <a:cubicBezTo>
                    <a:pt x="1878062" y="327102"/>
                    <a:pt x="1875453" y="327346"/>
                    <a:pt x="1873888" y="327509"/>
                  </a:cubicBezTo>
                  <a:lnTo>
                    <a:pt x="1836431" y="331666"/>
                  </a:lnTo>
                  <a:cubicBezTo>
                    <a:pt x="1834866" y="331829"/>
                    <a:pt x="1832154" y="332237"/>
                    <a:pt x="1830589" y="332481"/>
                  </a:cubicBezTo>
                  <a:lnTo>
                    <a:pt x="1800853" y="337535"/>
                  </a:lnTo>
                  <a:cubicBezTo>
                    <a:pt x="1799288" y="337780"/>
                    <a:pt x="1796679" y="337698"/>
                    <a:pt x="1795114" y="337372"/>
                  </a:cubicBezTo>
                  <a:lnTo>
                    <a:pt x="1774560" y="332644"/>
                  </a:lnTo>
                  <a:cubicBezTo>
                    <a:pt x="1772995" y="332318"/>
                    <a:pt x="1770699" y="332644"/>
                    <a:pt x="1769447" y="333459"/>
                  </a:cubicBezTo>
                  <a:lnTo>
                    <a:pt x="1763083" y="337698"/>
                  </a:lnTo>
                  <a:cubicBezTo>
                    <a:pt x="1761831" y="338513"/>
                    <a:pt x="1759535" y="339165"/>
                    <a:pt x="1757866" y="339084"/>
                  </a:cubicBezTo>
                  <a:lnTo>
                    <a:pt x="1726669" y="338106"/>
                  </a:lnTo>
                  <a:cubicBezTo>
                    <a:pt x="1725000" y="338024"/>
                    <a:pt x="1722704" y="338676"/>
                    <a:pt x="1721452" y="339491"/>
                  </a:cubicBezTo>
                  <a:lnTo>
                    <a:pt x="1713523" y="344871"/>
                  </a:lnTo>
                  <a:cubicBezTo>
                    <a:pt x="1712271" y="345686"/>
                    <a:pt x="1710497" y="345523"/>
                    <a:pt x="1709558" y="344545"/>
                  </a:cubicBezTo>
                  <a:lnTo>
                    <a:pt x="1694534" y="328895"/>
                  </a:lnTo>
                  <a:cubicBezTo>
                    <a:pt x="1693595" y="327917"/>
                    <a:pt x="1692029" y="327917"/>
                    <a:pt x="1691195" y="328976"/>
                  </a:cubicBezTo>
                  <a:lnTo>
                    <a:pt x="1674292" y="349273"/>
                  </a:lnTo>
                  <a:cubicBezTo>
                    <a:pt x="1673457" y="350332"/>
                    <a:pt x="1671371" y="351310"/>
                    <a:pt x="1669701" y="351392"/>
                  </a:cubicBezTo>
                  <a:lnTo>
                    <a:pt x="1635375" y="353430"/>
                  </a:lnTo>
                  <a:cubicBezTo>
                    <a:pt x="1633705" y="353511"/>
                    <a:pt x="1631097" y="353837"/>
                    <a:pt x="1629532" y="354000"/>
                  </a:cubicBezTo>
                  <a:lnTo>
                    <a:pt x="1570268" y="363048"/>
                  </a:lnTo>
                  <a:cubicBezTo>
                    <a:pt x="1568703" y="363292"/>
                    <a:pt x="1566095" y="363292"/>
                    <a:pt x="1564426" y="362966"/>
                  </a:cubicBezTo>
                  <a:lnTo>
                    <a:pt x="1526969" y="356690"/>
                  </a:lnTo>
                  <a:cubicBezTo>
                    <a:pt x="1525404" y="356445"/>
                    <a:pt x="1522795" y="356364"/>
                    <a:pt x="1521126" y="356527"/>
                  </a:cubicBezTo>
                  <a:lnTo>
                    <a:pt x="1491390" y="359543"/>
                  </a:lnTo>
                  <a:cubicBezTo>
                    <a:pt x="1489825" y="359706"/>
                    <a:pt x="1487216" y="359461"/>
                    <a:pt x="1485651" y="359054"/>
                  </a:cubicBezTo>
                  <a:lnTo>
                    <a:pt x="1444856" y="347398"/>
                  </a:lnTo>
                  <a:cubicBezTo>
                    <a:pt x="1443291" y="346990"/>
                    <a:pt x="1440995" y="346012"/>
                    <a:pt x="1439639" y="345279"/>
                  </a:cubicBezTo>
                  <a:lnTo>
                    <a:pt x="1422840" y="335905"/>
                  </a:lnTo>
                  <a:cubicBezTo>
                    <a:pt x="1421484" y="335171"/>
                    <a:pt x="1419711" y="335416"/>
                    <a:pt x="1418876" y="336557"/>
                  </a:cubicBezTo>
                  <a:lnTo>
                    <a:pt x="1395713" y="365249"/>
                  </a:lnTo>
                  <a:cubicBezTo>
                    <a:pt x="1394878" y="366308"/>
                    <a:pt x="1394148" y="366145"/>
                    <a:pt x="1394148" y="364923"/>
                  </a:cubicBezTo>
                  <a:lnTo>
                    <a:pt x="1394148" y="342996"/>
                  </a:lnTo>
                  <a:cubicBezTo>
                    <a:pt x="1394148" y="341692"/>
                    <a:pt x="1392792" y="340551"/>
                    <a:pt x="1391226" y="340388"/>
                  </a:cubicBezTo>
                  <a:lnTo>
                    <a:pt x="1360030" y="337372"/>
                  </a:lnTo>
                  <a:cubicBezTo>
                    <a:pt x="1358465" y="337209"/>
                    <a:pt x="1355856" y="336638"/>
                    <a:pt x="1354396" y="336068"/>
                  </a:cubicBezTo>
                  <a:lnTo>
                    <a:pt x="1336554" y="329547"/>
                  </a:lnTo>
                  <a:cubicBezTo>
                    <a:pt x="1335093" y="328976"/>
                    <a:pt x="1332798" y="327917"/>
                    <a:pt x="1331546" y="327183"/>
                  </a:cubicBezTo>
                  <a:lnTo>
                    <a:pt x="1308383" y="313082"/>
                  </a:lnTo>
                  <a:cubicBezTo>
                    <a:pt x="1307131" y="312267"/>
                    <a:pt x="1305149" y="312430"/>
                    <a:pt x="1304001" y="313326"/>
                  </a:cubicBezTo>
                  <a:lnTo>
                    <a:pt x="1289498" y="325634"/>
                  </a:lnTo>
                  <a:cubicBezTo>
                    <a:pt x="1288350" y="326531"/>
                    <a:pt x="1286159" y="327102"/>
                    <a:pt x="1284594" y="326776"/>
                  </a:cubicBezTo>
                  <a:lnTo>
                    <a:pt x="1251728" y="320581"/>
                  </a:lnTo>
                  <a:cubicBezTo>
                    <a:pt x="1250163" y="320255"/>
                    <a:pt x="1247555" y="320010"/>
                    <a:pt x="1245885" y="320010"/>
                  </a:cubicBezTo>
                  <a:lnTo>
                    <a:pt x="1177649" y="320010"/>
                  </a:lnTo>
                  <a:cubicBezTo>
                    <a:pt x="1175980" y="320010"/>
                    <a:pt x="1173476" y="319603"/>
                    <a:pt x="1171911" y="319195"/>
                  </a:cubicBezTo>
                  <a:lnTo>
                    <a:pt x="1149583" y="312430"/>
                  </a:lnTo>
                  <a:cubicBezTo>
                    <a:pt x="1148017" y="311941"/>
                    <a:pt x="1145513" y="311859"/>
                    <a:pt x="1143948" y="312185"/>
                  </a:cubicBezTo>
                  <a:lnTo>
                    <a:pt x="1121829" y="316994"/>
                  </a:lnTo>
                  <a:cubicBezTo>
                    <a:pt x="1120264" y="317320"/>
                    <a:pt x="1117656" y="317483"/>
                    <a:pt x="1116090" y="317320"/>
                  </a:cubicBezTo>
                  <a:lnTo>
                    <a:pt x="1067887" y="311941"/>
                  </a:lnTo>
                  <a:cubicBezTo>
                    <a:pt x="1066322" y="311778"/>
                    <a:pt x="1063713" y="312022"/>
                    <a:pt x="1062253" y="312593"/>
                  </a:cubicBezTo>
                  <a:lnTo>
                    <a:pt x="1033664" y="322782"/>
                  </a:lnTo>
                  <a:cubicBezTo>
                    <a:pt x="1032204" y="323271"/>
                    <a:pt x="1029700" y="323434"/>
                    <a:pt x="1028135" y="323026"/>
                  </a:cubicBezTo>
                  <a:lnTo>
                    <a:pt x="987339" y="312430"/>
                  </a:lnTo>
                  <a:cubicBezTo>
                    <a:pt x="985774" y="312022"/>
                    <a:pt x="983270" y="312022"/>
                    <a:pt x="981705" y="312511"/>
                  </a:cubicBezTo>
                  <a:lnTo>
                    <a:pt x="965637" y="316994"/>
                  </a:lnTo>
                  <a:cubicBezTo>
                    <a:pt x="964072" y="317402"/>
                    <a:pt x="961568" y="317728"/>
                    <a:pt x="959898" y="317646"/>
                  </a:cubicBezTo>
                  <a:lnTo>
                    <a:pt x="939553" y="316750"/>
                  </a:lnTo>
                  <a:cubicBezTo>
                    <a:pt x="937883" y="316668"/>
                    <a:pt x="935275" y="316831"/>
                    <a:pt x="933710" y="317157"/>
                  </a:cubicBezTo>
                  <a:lnTo>
                    <a:pt x="914720" y="320907"/>
                  </a:lnTo>
                  <a:cubicBezTo>
                    <a:pt x="913155" y="321233"/>
                    <a:pt x="910651" y="321070"/>
                    <a:pt x="909086" y="320581"/>
                  </a:cubicBezTo>
                  <a:lnTo>
                    <a:pt x="899070" y="317483"/>
                  </a:lnTo>
                  <a:cubicBezTo>
                    <a:pt x="897609" y="316994"/>
                    <a:pt x="895001" y="316587"/>
                    <a:pt x="893331" y="316587"/>
                  </a:cubicBezTo>
                  <a:lnTo>
                    <a:pt x="879142" y="316587"/>
                  </a:lnTo>
                  <a:cubicBezTo>
                    <a:pt x="877472" y="316587"/>
                    <a:pt x="874864" y="316668"/>
                    <a:pt x="873194" y="316831"/>
                  </a:cubicBezTo>
                  <a:lnTo>
                    <a:pt x="862030" y="317646"/>
                  </a:lnTo>
                  <a:cubicBezTo>
                    <a:pt x="860361" y="317728"/>
                    <a:pt x="857753" y="317891"/>
                    <a:pt x="856083" y="317972"/>
                  </a:cubicBezTo>
                  <a:lnTo>
                    <a:pt x="832607" y="318951"/>
                  </a:lnTo>
                  <a:cubicBezTo>
                    <a:pt x="830938" y="319032"/>
                    <a:pt x="828434" y="318543"/>
                    <a:pt x="827078" y="317972"/>
                  </a:cubicBezTo>
                  <a:lnTo>
                    <a:pt x="815288" y="312919"/>
                  </a:lnTo>
                  <a:cubicBezTo>
                    <a:pt x="813827" y="312348"/>
                    <a:pt x="811740" y="312511"/>
                    <a:pt x="810592" y="313408"/>
                  </a:cubicBezTo>
                  <a:lnTo>
                    <a:pt x="799637" y="321967"/>
                  </a:lnTo>
                  <a:cubicBezTo>
                    <a:pt x="798489" y="322863"/>
                    <a:pt x="796611" y="322863"/>
                    <a:pt x="795359" y="322048"/>
                  </a:cubicBezTo>
                  <a:lnTo>
                    <a:pt x="773344" y="305909"/>
                  </a:lnTo>
                  <a:cubicBezTo>
                    <a:pt x="772196" y="305012"/>
                    <a:pt x="770214" y="305012"/>
                    <a:pt x="768962" y="305909"/>
                  </a:cubicBezTo>
                  <a:lnTo>
                    <a:pt x="757902" y="313652"/>
                  </a:lnTo>
                  <a:cubicBezTo>
                    <a:pt x="756650" y="314468"/>
                    <a:pt x="754564" y="314631"/>
                    <a:pt x="753311" y="313897"/>
                  </a:cubicBezTo>
                  <a:lnTo>
                    <a:pt x="738078" y="305664"/>
                  </a:lnTo>
                  <a:cubicBezTo>
                    <a:pt x="736722" y="304931"/>
                    <a:pt x="734322" y="304523"/>
                    <a:pt x="732757" y="304768"/>
                  </a:cubicBezTo>
                  <a:lnTo>
                    <a:pt x="701456" y="308843"/>
                  </a:lnTo>
                  <a:cubicBezTo>
                    <a:pt x="699891" y="309088"/>
                    <a:pt x="697909" y="308273"/>
                    <a:pt x="697178" y="307213"/>
                  </a:cubicBezTo>
                  <a:lnTo>
                    <a:pt x="686014" y="290748"/>
                  </a:lnTo>
                  <a:cubicBezTo>
                    <a:pt x="685284" y="289607"/>
                    <a:pt x="683301" y="288710"/>
                    <a:pt x="681632" y="288710"/>
                  </a:cubicBezTo>
                  <a:lnTo>
                    <a:pt x="669007" y="288710"/>
                  </a:lnTo>
                  <a:cubicBezTo>
                    <a:pt x="667338" y="288710"/>
                    <a:pt x="664938" y="288140"/>
                    <a:pt x="663582" y="287406"/>
                  </a:cubicBezTo>
                  <a:lnTo>
                    <a:pt x="643758" y="276728"/>
                  </a:lnTo>
                  <a:cubicBezTo>
                    <a:pt x="642401" y="275995"/>
                    <a:pt x="640210" y="274853"/>
                    <a:pt x="638854" y="274201"/>
                  </a:cubicBezTo>
                  <a:lnTo>
                    <a:pt x="609848" y="259774"/>
                  </a:lnTo>
                  <a:cubicBezTo>
                    <a:pt x="608492" y="259122"/>
                    <a:pt x="605988" y="258551"/>
                    <a:pt x="604423" y="258551"/>
                  </a:cubicBezTo>
                  <a:lnTo>
                    <a:pt x="590233" y="258551"/>
                  </a:lnTo>
                  <a:cubicBezTo>
                    <a:pt x="588564" y="258551"/>
                    <a:pt x="586686" y="257655"/>
                    <a:pt x="585955" y="256514"/>
                  </a:cubicBezTo>
                  <a:lnTo>
                    <a:pt x="577817" y="243716"/>
                  </a:lnTo>
                  <a:cubicBezTo>
                    <a:pt x="577087" y="242575"/>
                    <a:pt x="575209" y="241679"/>
                    <a:pt x="573539" y="241679"/>
                  </a:cubicBezTo>
                  <a:lnTo>
                    <a:pt x="550063" y="241679"/>
                  </a:lnTo>
                  <a:cubicBezTo>
                    <a:pt x="548394" y="241679"/>
                    <a:pt x="546412" y="240782"/>
                    <a:pt x="545473" y="239722"/>
                  </a:cubicBezTo>
                  <a:lnTo>
                    <a:pt x="536395" y="229045"/>
                  </a:lnTo>
                  <a:cubicBezTo>
                    <a:pt x="535456" y="227985"/>
                    <a:pt x="533578" y="226599"/>
                    <a:pt x="532118" y="226029"/>
                  </a:cubicBezTo>
                  <a:lnTo>
                    <a:pt x="517197" y="219752"/>
                  </a:lnTo>
                  <a:cubicBezTo>
                    <a:pt x="515737" y="219182"/>
                    <a:pt x="513546" y="218041"/>
                    <a:pt x="512189" y="217307"/>
                  </a:cubicBezTo>
                  <a:lnTo>
                    <a:pt x="496956" y="209074"/>
                  </a:lnTo>
                  <a:cubicBezTo>
                    <a:pt x="495600" y="208341"/>
                    <a:pt x="493513" y="207037"/>
                    <a:pt x="492365" y="206222"/>
                  </a:cubicBezTo>
                  <a:lnTo>
                    <a:pt x="482871" y="199619"/>
                  </a:lnTo>
                  <a:cubicBezTo>
                    <a:pt x="481619" y="198804"/>
                    <a:pt x="479427" y="197744"/>
                    <a:pt x="477862" y="197337"/>
                  </a:cubicBezTo>
                  <a:lnTo>
                    <a:pt x="464925" y="193995"/>
                  </a:lnTo>
                  <a:cubicBezTo>
                    <a:pt x="463360" y="193587"/>
                    <a:pt x="460855" y="192854"/>
                    <a:pt x="459395" y="192365"/>
                  </a:cubicBezTo>
                  <a:lnTo>
                    <a:pt x="446353" y="188126"/>
                  </a:lnTo>
                  <a:cubicBezTo>
                    <a:pt x="444892" y="187637"/>
                    <a:pt x="442805" y="186415"/>
                    <a:pt x="441658" y="185518"/>
                  </a:cubicBezTo>
                  <a:lnTo>
                    <a:pt x="436232" y="180546"/>
                  </a:lnTo>
                  <a:cubicBezTo>
                    <a:pt x="435189" y="179568"/>
                    <a:pt x="433102" y="178345"/>
                    <a:pt x="431537" y="177856"/>
                  </a:cubicBezTo>
                  <a:lnTo>
                    <a:pt x="393663" y="165222"/>
                  </a:lnTo>
                  <a:cubicBezTo>
                    <a:pt x="392202" y="164733"/>
                    <a:pt x="389594" y="164325"/>
                    <a:pt x="388028" y="164325"/>
                  </a:cubicBezTo>
                  <a:lnTo>
                    <a:pt x="349111" y="164325"/>
                  </a:lnTo>
                  <a:cubicBezTo>
                    <a:pt x="347441" y="164325"/>
                    <a:pt x="345042" y="163755"/>
                    <a:pt x="343685" y="163021"/>
                  </a:cubicBezTo>
                  <a:lnTo>
                    <a:pt x="317601" y="148757"/>
                  </a:lnTo>
                  <a:cubicBezTo>
                    <a:pt x="316245" y="148023"/>
                    <a:pt x="314054" y="146800"/>
                    <a:pt x="312802" y="146067"/>
                  </a:cubicBezTo>
                  <a:lnTo>
                    <a:pt x="283587" y="129439"/>
                  </a:lnTo>
                  <a:cubicBezTo>
                    <a:pt x="282231" y="128705"/>
                    <a:pt x="280040" y="128542"/>
                    <a:pt x="278579" y="129113"/>
                  </a:cubicBezTo>
                  <a:lnTo>
                    <a:pt x="268459" y="133107"/>
                  </a:lnTo>
                  <a:cubicBezTo>
                    <a:pt x="266998" y="133677"/>
                    <a:pt x="264911" y="133351"/>
                    <a:pt x="263868" y="132455"/>
                  </a:cubicBezTo>
                  <a:lnTo>
                    <a:pt x="253956" y="123814"/>
                  </a:lnTo>
                  <a:cubicBezTo>
                    <a:pt x="252912" y="122836"/>
                    <a:pt x="250721" y="122429"/>
                    <a:pt x="249156" y="122918"/>
                  </a:cubicBezTo>
                  <a:lnTo>
                    <a:pt x="229958" y="128542"/>
                  </a:lnTo>
                  <a:cubicBezTo>
                    <a:pt x="228393" y="128950"/>
                    <a:pt x="226411" y="128461"/>
                    <a:pt x="225472" y="127482"/>
                  </a:cubicBezTo>
                  <a:lnTo>
                    <a:pt x="211804" y="111995"/>
                  </a:lnTo>
                  <a:cubicBezTo>
                    <a:pt x="210865" y="110936"/>
                    <a:pt x="209195" y="110854"/>
                    <a:pt x="208048" y="111751"/>
                  </a:cubicBezTo>
                  <a:lnTo>
                    <a:pt x="202935" y="115745"/>
                  </a:lnTo>
                  <a:cubicBezTo>
                    <a:pt x="201787" y="116642"/>
                    <a:pt x="199701" y="116805"/>
                    <a:pt x="198344" y="116152"/>
                  </a:cubicBezTo>
                  <a:lnTo>
                    <a:pt x="166313" y="100502"/>
                  </a:lnTo>
                  <a:cubicBezTo>
                    <a:pt x="164956" y="99850"/>
                    <a:pt x="162974" y="98465"/>
                    <a:pt x="162035" y="97405"/>
                  </a:cubicBezTo>
                  <a:lnTo>
                    <a:pt x="156296" y="91455"/>
                  </a:lnTo>
                  <a:cubicBezTo>
                    <a:pt x="155357" y="90477"/>
                    <a:pt x="153792" y="88683"/>
                    <a:pt x="152958" y="87624"/>
                  </a:cubicBezTo>
                  <a:lnTo>
                    <a:pt x="131360" y="60155"/>
                  </a:lnTo>
                  <a:cubicBezTo>
                    <a:pt x="130525" y="59095"/>
                    <a:pt x="128856" y="58932"/>
                    <a:pt x="127708" y="59829"/>
                  </a:cubicBezTo>
                  <a:lnTo>
                    <a:pt x="121031" y="65045"/>
                  </a:lnTo>
                  <a:cubicBezTo>
                    <a:pt x="119987" y="65697"/>
                    <a:pt x="118631" y="65453"/>
                    <a:pt x="118214" y="64230"/>
                  </a:cubicBezTo>
                  <a:lnTo>
                    <a:pt x="101207" y="16791"/>
                  </a:lnTo>
                  <a:cubicBezTo>
                    <a:pt x="100789" y="15569"/>
                    <a:pt x="99537" y="15324"/>
                    <a:pt x="98390" y="16302"/>
                  </a:cubicBezTo>
                  <a:lnTo>
                    <a:pt x="87017" y="26083"/>
                  </a:lnTo>
                  <a:cubicBezTo>
                    <a:pt x="85869" y="26980"/>
                    <a:pt x="84826" y="26735"/>
                    <a:pt x="84513" y="25513"/>
                  </a:cubicBezTo>
                  <a:cubicBezTo>
                    <a:pt x="84513" y="25513"/>
                    <a:pt x="78879" y="0"/>
                    <a:pt x="72618" y="0"/>
                  </a:cubicBezTo>
                  <a:cubicBezTo>
                    <a:pt x="66358" y="0"/>
                    <a:pt x="41839" y="29425"/>
                    <a:pt x="41839" y="29425"/>
                  </a:cubicBezTo>
                  <a:cubicBezTo>
                    <a:pt x="40900" y="30566"/>
                    <a:pt x="40170" y="32441"/>
                    <a:pt x="40065" y="33745"/>
                  </a:cubicBezTo>
                  <a:lnTo>
                    <a:pt x="26397" y="335823"/>
                  </a:lnTo>
                  <a:cubicBezTo>
                    <a:pt x="26293" y="337127"/>
                    <a:pt x="26293" y="339165"/>
                    <a:pt x="26189" y="340469"/>
                  </a:cubicBezTo>
                  <a:lnTo>
                    <a:pt x="15546" y="665452"/>
                  </a:lnTo>
                  <a:cubicBezTo>
                    <a:pt x="15546" y="666756"/>
                    <a:pt x="15442" y="668794"/>
                    <a:pt x="15442" y="670098"/>
                  </a:cubicBezTo>
                  <a:lnTo>
                    <a:pt x="0" y="1271564"/>
                  </a:lnTo>
                </a:path>
              </a:pathLst>
            </a:custGeom>
            <a:noFill/>
            <a:ln w="25400" cap="flat">
              <a:solidFill>
                <a:srgbClr val="FF3333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FC0347-76D5-45D2-B363-0BD611A25F4D}"/>
                </a:ext>
              </a:extLst>
            </p:cNvPr>
            <p:cNvSpPr txBox="1"/>
            <p:nvPr/>
          </p:nvSpPr>
          <p:spPr>
            <a:xfrm>
              <a:off x="107504" y="1154413"/>
              <a:ext cx="613865" cy="2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18 dB</a:t>
              </a:r>
              <a:endPara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EDAF6B-D09C-41E3-8950-52942664014D}"/>
                </a:ext>
              </a:extLst>
            </p:cNvPr>
            <p:cNvSpPr txBox="1"/>
            <p:nvPr/>
          </p:nvSpPr>
          <p:spPr>
            <a:xfrm>
              <a:off x="107504" y="3476833"/>
              <a:ext cx="613865" cy="2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10 dB</a:t>
              </a:r>
              <a:endPara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7AF6B1-5C73-4234-9056-8FE17BF8E45F}"/>
                </a:ext>
              </a:extLst>
            </p:cNvPr>
            <p:cNvSpPr txBox="1"/>
            <p:nvPr/>
          </p:nvSpPr>
          <p:spPr>
            <a:xfrm>
              <a:off x="107504" y="2333988"/>
              <a:ext cx="613865" cy="2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14 dB</a:t>
              </a:r>
              <a:endPara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177E88-A01B-49FF-97FC-5181F3156BF0}"/>
                </a:ext>
              </a:extLst>
            </p:cNvPr>
            <p:cNvSpPr txBox="1"/>
            <p:nvPr/>
          </p:nvSpPr>
          <p:spPr>
            <a:xfrm>
              <a:off x="107504" y="2859620"/>
              <a:ext cx="613865" cy="2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12 dB</a:t>
              </a:r>
              <a:endPara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41BC21-F4C9-4FFB-828E-7791ACDE7406}"/>
                </a:ext>
              </a:extLst>
            </p:cNvPr>
            <p:cNvSpPr txBox="1"/>
            <p:nvPr/>
          </p:nvSpPr>
          <p:spPr>
            <a:xfrm>
              <a:off x="107504" y="1718757"/>
              <a:ext cx="613865" cy="25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16 dB</a:t>
              </a:r>
              <a:endPara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467966-83E2-466C-98AD-9E79A2B35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1330222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5F0F3B-F6E4-434E-8BEF-E6D4498F3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1487591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0D6D6C-32A9-416D-AA0F-484FDF3A9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1660618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5CEBB5-6AD3-4AE3-953E-435904378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1836782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01ED93-CAC2-48DF-8596-412AD2E91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2009778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4DA1D1-BAD6-4D56-9BA5-1C5DD5B1D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679" y="2172747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2D8AE20-A00C-41A4-A056-8348F8473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2339562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CD4C708-CADA-4146-9C3A-B155856BE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2496931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6E7971F-D5B7-4CA7-BB13-035FA63A9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2669958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BF697A-90E1-446C-861B-37FFF4E7C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2846122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CA490A6-2B1C-4C37-B1DA-DE791C6FF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019118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D7BAAAB-3058-4F92-9E89-99588B685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182087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A74E2EF-D15D-4858-9925-73608551B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348540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EFABDE-80C2-468D-B675-694F45B4A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505909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C24EB7-D14E-4495-ABF3-14D70AE9F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678936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949926-20F4-4E50-993D-29001FD43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3855100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67687A-9874-465C-9630-07E3AA87D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0610" y="4028096"/>
              <a:ext cx="473874" cy="122691"/>
            </a:xfrm>
            <a:prstGeom prst="line">
              <a:avLst/>
            </a:prstGeom>
            <a:noFill/>
            <a:ln w="19050" cap="rnd" cmpd="sng" algn="ctr">
              <a:solidFill>
                <a:srgbClr val="003A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0AB270-BAB6-4BED-889F-4E3425B410B6}"/>
                </a:ext>
              </a:extLst>
            </p:cNvPr>
            <p:cNvCxnSpPr>
              <a:cxnSpLocks/>
              <a:endCxn id="53" idx="44"/>
            </p:cNvCxnSpPr>
            <p:nvPr/>
          </p:nvCxnSpPr>
          <p:spPr>
            <a:xfrm flipV="1">
              <a:off x="6086997" y="2107957"/>
              <a:ext cx="20823" cy="1296192"/>
            </a:xfrm>
            <a:prstGeom prst="line">
              <a:avLst/>
            </a:prstGeom>
            <a:noFill/>
            <a:ln w="34925" cap="rnd" cmpd="sng" algn="ctr">
              <a:solidFill>
                <a:srgbClr val="003A5D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BD64BC8-2573-4670-A4D3-D224F1DCCE62}"/>
                </a:ext>
              </a:extLst>
            </p:cNvPr>
            <p:cNvSpPr txBox="1"/>
            <p:nvPr/>
          </p:nvSpPr>
          <p:spPr>
            <a:xfrm>
              <a:off x="5594572" y="2520768"/>
              <a:ext cx="5632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kern="0" dirty="0">
                  <a:solidFill>
                    <a:srgbClr val="003A5D"/>
                  </a:solidFill>
                </a:rPr>
                <a:t>4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 dB</a:t>
              </a: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F000292-3D94-40BE-94C7-7B079E108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476" y="2798280"/>
              <a:ext cx="0" cy="451608"/>
            </a:xfrm>
            <a:prstGeom prst="line">
              <a:avLst/>
            </a:prstGeom>
            <a:noFill/>
            <a:ln w="34925" cap="rnd" cmpd="sng" algn="ctr">
              <a:solidFill>
                <a:srgbClr val="003A5D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8DA938-0A64-4778-B2B3-F7AD56D3D0AC}"/>
                </a:ext>
              </a:extLst>
            </p:cNvPr>
            <p:cNvSpPr txBox="1"/>
            <p:nvPr/>
          </p:nvSpPr>
          <p:spPr>
            <a:xfrm>
              <a:off x="2233612" y="2768497"/>
              <a:ext cx="869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kern="0" dirty="0">
                  <a:solidFill>
                    <a:srgbClr val="003A5D"/>
                  </a:solidFill>
                </a:rPr>
                <a:t>1.5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rPr>
                <a:t> dB</a:t>
              </a: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AC8F755-9F03-434A-8044-6E475CEA20AC}"/>
                </a:ext>
              </a:extLst>
            </p:cNvPr>
            <p:cNvCxnSpPr>
              <a:cxnSpLocks/>
              <a:stCxn id="53" idx="107"/>
            </p:cNvCxnSpPr>
            <p:nvPr/>
          </p:nvCxnSpPr>
          <p:spPr>
            <a:xfrm flipV="1">
              <a:off x="5017643" y="1330222"/>
              <a:ext cx="3628517" cy="108138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4617814-A4AA-40CD-9844-A9BFA05004F3}"/>
                </a:ext>
              </a:extLst>
            </p:cNvPr>
            <p:cNvCxnSpPr>
              <a:cxnSpLocks/>
              <a:stCxn id="55" idx="104"/>
            </p:cNvCxnSpPr>
            <p:nvPr/>
          </p:nvCxnSpPr>
          <p:spPr>
            <a:xfrm>
              <a:off x="5139959" y="3263191"/>
              <a:ext cx="3445241" cy="591909"/>
            </a:xfrm>
            <a:prstGeom prst="straightConnector1">
              <a:avLst/>
            </a:prstGeom>
            <a:ln w="28575">
              <a:solidFill>
                <a:srgbClr val="FF3333"/>
              </a:solidFill>
              <a:prstDash val="sys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4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A628-E1DD-49A9-82D7-A3D4218F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37B08-2CCF-452F-9041-96063FE45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7</a:t>
            </a:fld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358BCE-5FE0-4744-9E34-A0C4AEBBFD51}"/>
              </a:ext>
            </a:extLst>
          </p:cNvPr>
          <p:cNvSpPr/>
          <p:nvPr/>
        </p:nvSpPr>
        <p:spPr>
          <a:xfrm>
            <a:off x="3709640" y="2938247"/>
            <a:ext cx="4448778" cy="1408761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Attenuation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increases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modems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output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at some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amplifiers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overloaded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→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Distortion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→ </a:t>
            </a:r>
            <a:r>
              <a:rPr lang="fi-FI" sz="14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fi-FI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B21D78-143C-408A-AB55-EFF93CE2FA65}"/>
              </a:ext>
            </a:extLst>
          </p:cNvPr>
          <p:cNvSpPr/>
          <p:nvPr/>
        </p:nvSpPr>
        <p:spPr>
          <a:xfrm>
            <a:off x="3707904" y="1380987"/>
            <a:ext cx="4448778" cy="1478795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Attenuation decreases, modems have lower output level,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 at some point input levels of amplifiers are too low.</a:t>
            </a: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→ Noise rises  →  Lower MER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26F478F-5CD7-4810-A354-B941BA256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75"/>
          <a:stretch/>
        </p:blipFill>
        <p:spPr>
          <a:xfrm>
            <a:off x="619708" y="1386034"/>
            <a:ext cx="2968507" cy="295759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0867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8</a:t>
            </a:fld>
            <a:endParaRPr lang="fi-FI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193C176-2736-4E09-AF12-56284BD95B91}"/>
              </a:ext>
            </a:extLst>
          </p:cNvPr>
          <p:cNvSpPr/>
          <p:nvPr/>
        </p:nvSpPr>
        <p:spPr>
          <a:xfrm>
            <a:off x="1944458" y="1009650"/>
            <a:ext cx="6445973" cy="1327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1000"/>
                  <a:lumOff val="59000"/>
                </a:schemeClr>
              </a:gs>
              <a:gs pos="83000">
                <a:schemeClr val="accent2">
                  <a:lumMod val="41000"/>
                  <a:lumOff val="59000"/>
                </a:schemeClr>
              </a:gs>
              <a:gs pos="100000">
                <a:schemeClr val="accent2">
                  <a:lumMod val="44000"/>
                  <a:lumOff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259DAA7-FF08-4931-8468-51E7695D4154}"/>
              </a:ext>
            </a:extLst>
          </p:cNvPr>
          <p:cNvCxnSpPr>
            <a:cxnSpLocks/>
          </p:cNvCxnSpPr>
          <p:nvPr/>
        </p:nvCxnSpPr>
        <p:spPr>
          <a:xfrm>
            <a:off x="933450" y="1709692"/>
            <a:ext cx="7574191" cy="0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7B04BD-EBB2-4021-B486-ACB8E01DD30A}"/>
              </a:ext>
            </a:extLst>
          </p:cNvPr>
          <p:cNvGrpSpPr/>
          <p:nvPr/>
        </p:nvGrpSpPr>
        <p:grpSpPr>
          <a:xfrm>
            <a:off x="2237524" y="1338427"/>
            <a:ext cx="490364" cy="735544"/>
            <a:chOff x="1211848" y="2731229"/>
            <a:chExt cx="864099" cy="1296143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A2063063-A03C-4F14-ADE9-C60A2E9109E8}"/>
                </a:ext>
              </a:extLst>
            </p:cNvPr>
            <p:cNvSpPr/>
            <p:nvPr/>
          </p:nvSpPr>
          <p:spPr>
            <a:xfrm rot="5400000">
              <a:off x="995827" y="2947252"/>
              <a:ext cx="1296143" cy="864097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4B67AB9-3952-4AA5-915E-0926F1C0F19F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3DEC5E-08E8-4064-BE2E-33EC0674D3A4}"/>
              </a:ext>
            </a:extLst>
          </p:cNvPr>
          <p:cNvGrpSpPr/>
          <p:nvPr/>
        </p:nvGrpSpPr>
        <p:grpSpPr>
          <a:xfrm>
            <a:off x="5045953" y="1338427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C2454766-F701-42E9-8AB0-986212DD1D9C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7F58A3A8-92B1-4255-9296-D1810C3B44C6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D47AF33-AACA-42D1-8E67-12ADF21BCF9A}"/>
              </a:ext>
            </a:extLst>
          </p:cNvPr>
          <p:cNvGrpSpPr/>
          <p:nvPr/>
        </p:nvGrpSpPr>
        <p:grpSpPr>
          <a:xfrm>
            <a:off x="7782257" y="1338427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6C466554-741E-43A0-A066-6A89420D1B02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AF21B2BA-D4F9-41A9-9BDE-3DB884E2203C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CE8165B-6024-47CE-BF4B-8553089909DF}"/>
              </a:ext>
            </a:extLst>
          </p:cNvPr>
          <p:cNvSpPr txBox="1"/>
          <p:nvPr/>
        </p:nvSpPr>
        <p:spPr>
          <a:xfrm>
            <a:off x="2736657" y="1352796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17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7373E24-C059-468F-96B2-0D60044555CA}"/>
              </a:ext>
            </a:extLst>
          </p:cNvPr>
          <p:cNvSpPr txBox="1"/>
          <p:nvPr/>
        </p:nvSpPr>
        <p:spPr>
          <a:xfrm>
            <a:off x="4140813" y="1373128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20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540FD57-81CE-4AAA-A4CB-CE5A8C98D72E}"/>
              </a:ext>
            </a:extLst>
          </p:cNvPr>
          <p:cNvSpPr txBox="1"/>
          <p:nvPr/>
        </p:nvSpPr>
        <p:spPr>
          <a:xfrm>
            <a:off x="5493928" y="1353913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26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E226CA-CCF2-4A93-80CD-C001D500F4FE}"/>
              </a:ext>
            </a:extLst>
          </p:cNvPr>
          <p:cNvSpPr txBox="1"/>
          <p:nvPr/>
        </p:nvSpPr>
        <p:spPr>
          <a:xfrm>
            <a:off x="6876327" y="1352796"/>
            <a:ext cx="9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23 dB@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003A5D"/>
                </a:solidFill>
              </a:rPr>
              <a:t>1.2 GHz</a:t>
            </a: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CABDEF-7E61-4265-856B-6FADA964BF83}"/>
              </a:ext>
            </a:extLst>
          </p:cNvPr>
          <p:cNvGrpSpPr/>
          <p:nvPr/>
        </p:nvGrpSpPr>
        <p:grpSpPr>
          <a:xfrm>
            <a:off x="3702847" y="1338427"/>
            <a:ext cx="490364" cy="735544"/>
            <a:chOff x="1211848" y="2731229"/>
            <a:chExt cx="864099" cy="1296143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5C75083E-DA74-4BAC-8935-5CB35F75C569}"/>
                </a:ext>
              </a:extLst>
            </p:cNvPr>
            <p:cNvSpPr/>
            <p:nvPr/>
          </p:nvSpPr>
          <p:spPr>
            <a:xfrm rot="5400000">
              <a:off x="995827" y="2947252"/>
              <a:ext cx="1296143" cy="864097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7F2C24C3-9041-4800-A418-119599D7C388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7023199-E782-4DFE-BC0A-73C2B5299271}"/>
              </a:ext>
            </a:extLst>
          </p:cNvPr>
          <p:cNvGrpSpPr/>
          <p:nvPr/>
        </p:nvGrpSpPr>
        <p:grpSpPr>
          <a:xfrm>
            <a:off x="6426563" y="1338427"/>
            <a:ext cx="490363" cy="735544"/>
            <a:chOff x="1211848" y="2731230"/>
            <a:chExt cx="864096" cy="1296144"/>
          </a:xfrm>
          <a:solidFill>
            <a:srgbClr val="003A5D"/>
          </a:solidFill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F1CD0739-2207-4309-BD5B-CD559E8C67D1}"/>
                </a:ext>
              </a:extLst>
            </p:cNvPr>
            <p:cNvSpPr/>
            <p:nvPr/>
          </p:nvSpPr>
          <p:spPr>
            <a:xfrm rot="5400000">
              <a:off x="995824" y="2947254"/>
              <a:ext cx="1296144" cy="864096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A9DAE5A1-4905-48F6-B286-E7370C3B81EA}"/>
                </a:ext>
              </a:extLst>
            </p:cNvPr>
            <p:cNvSpPr/>
            <p:nvPr/>
          </p:nvSpPr>
          <p:spPr>
            <a:xfrm rot="16200000">
              <a:off x="1109893" y="3177762"/>
              <a:ext cx="611736" cy="407825"/>
            </a:xfrm>
            <a:prstGeom prst="triangle">
              <a:avLst/>
            </a:prstGeom>
            <a:grpFill/>
            <a:ln w="28575" cap="flat" cmpd="sng" algn="ctr">
              <a:solidFill>
                <a:srgbClr val="F5CD2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DC2F44CE-B1B6-48C5-BC38-4E7E354C03E9}"/>
              </a:ext>
            </a:extLst>
          </p:cNvPr>
          <p:cNvSpPr txBox="1"/>
          <p:nvPr/>
        </p:nvSpPr>
        <p:spPr>
          <a:xfrm>
            <a:off x="2103738" y="1511627"/>
            <a:ext cx="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RFF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39A0973-E4D9-4638-AA39-6F1D646D202B}"/>
              </a:ext>
            </a:extLst>
          </p:cNvPr>
          <p:cNvSpPr txBox="1"/>
          <p:nvPr/>
        </p:nvSpPr>
        <p:spPr>
          <a:xfrm>
            <a:off x="3576938" y="1524327"/>
            <a:ext cx="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RFF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1D62A3-1546-475D-AA89-C64727E96197}"/>
              </a:ext>
            </a:extLst>
          </p:cNvPr>
          <p:cNvSpPr txBox="1"/>
          <p:nvPr/>
        </p:nvSpPr>
        <p:spPr>
          <a:xfrm>
            <a:off x="4916788" y="1524327"/>
            <a:ext cx="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RFF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CCC541-AE42-4501-A734-F8A71315D0CD}"/>
              </a:ext>
            </a:extLst>
          </p:cNvPr>
          <p:cNvSpPr txBox="1"/>
          <p:nvPr/>
        </p:nvSpPr>
        <p:spPr>
          <a:xfrm>
            <a:off x="6301088" y="1524327"/>
            <a:ext cx="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RFF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F7700C-BE8B-4103-9DCD-89B394EC637D}"/>
              </a:ext>
            </a:extLst>
          </p:cNvPr>
          <p:cNvSpPr txBox="1"/>
          <p:nvPr/>
        </p:nvSpPr>
        <p:spPr>
          <a:xfrm>
            <a:off x="7659988" y="1517977"/>
            <a:ext cx="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RFF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C763983-9727-4CB1-97EF-0554782A6E6D}"/>
              </a:ext>
            </a:extLst>
          </p:cNvPr>
          <p:cNvSpPr txBox="1"/>
          <p:nvPr/>
        </p:nvSpPr>
        <p:spPr>
          <a:xfrm>
            <a:off x="1909357" y="993208"/>
            <a:ext cx="1909208" cy="369332"/>
          </a:xfrm>
          <a:prstGeom prst="rect">
            <a:avLst/>
          </a:prstGeom>
          <a:solidFill>
            <a:srgbClr val="03385C"/>
          </a:solidFill>
          <a:ln w="381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Chamber</a:t>
            </a:r>
            <a:endParaRPr lang="en-US" dirty="0" err="1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FC8830-3A37-48A2-8017-F9143FB93DE3}"/>
              </a:ext>
            </a:extLst>
          </p:cNvPr>
          <p:cNvSpPr/>
          <p:nvPr/>
        </p:nvSpPr>
        <p:spPr>
          <a:xfrm>
            <a:off x="1944458" y="1009650"/>
            <a:ext cx="6445973" cy="1327275"/>
          </a:xfrm>
          <a:prstGeom prst="rect">
            <a:avLst/>
          </a:prstGeom>
          <a:noFill/>
          <a:ln w="38100" cap="flat" cmpd="sng" algn="ctr">
            <a:solidFill>
              <a:srgbClr val="03385C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A84F79A-5708-40F4-99C8-9EC77CFFF48A}"/>
              </a:ext>
            </a:extLst>
          </p:cNvPr>
          <p:cNvCxnSpPr>
            <a:cxnSpLocks/>
          </p:cNvCxnSpPr>
          <p:nvPr/>
        </p:nvCxnSpPr>
        <p:spPr>
          <a:xfrm>
            <a:off x="1786329" y="2546348"/>
            <a:ext cx="6819641" cy="0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54E7915-B616-4DFF-86F3-1039D7C91CB6}"/>
              </a:ext>
            </a:extLst>
          </p:cNvPr>
          <p:cNvSpPr/>
          <p:nvPr/>
        </p:nvSpPr>
        <p:spPr>
          <a:xfrm>
            <a:off x="530356" y="1124766"/>
            <a:ext cx="1008352" cy="1097042"/>
          </a:xfrm>
          <a:prstGeom prst="roundRect">
            <a:avLst/>
          </a:prstGeom>
          <a:solidFill>
            <a:srgbClr val="003A5D"/>
          </a:solidFill>
          <a:ln w="28575" cap="flat" cmpd="sng" algn="ctr">
            <a:noFill/>
            <a:prstDash val="solid"/>
          </a:ln>
          <a:effectLst>
            <a:outerShdw blurRad="114300" dist="88900" dir="8100000" algn="tr" rotWithShape="0">
              <a:prstClr val="black">
                <a:alpha val="36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GB" sz="1600" kern="0" dirty="0">
                <a:solidFill>
                  <a:srgbClr val="FFFFFF"/>
                </a:solidFill>
                <a:latin typeface="Calibri"/>
              </a:rPr>
              <a:t>Network</a:t>
            </a:r>
          </a:p>
          <a:p>
            <a:pPr algn="ctr" defTabSz="914400"/>
            <a:r>
              <a:rPr lang="en-GB" sz="1600" kern="0" dirty="0">
                <a:solidFill>
                  <a:srgbClr val="FFFFFF"/>
                </a:solidFill>
                <a:latin typeface="Calibri"/>
              </a:rPr>
              <a:t>Analyzer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4AC2DB7-3030-46F3-838F-E95E20E20F68}"/>
              </a:ext>
            </a:extLst>
          </p:cNvPr>
          <p:cNvCxnSpPr>
            <a:cxnSpLocks/>
          </p:cNvCxnSpPr>
          <p:nvPr/>
        </p:nvCxnSpPr>
        <p:spPr>
          <a:xfrm flipH="1" flipV="1">
            <a:off x="1786330" y="1708995"/>
            <a:ext cx="3438" cy="837355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22B83C7-6F19-4F37-9EB3-A5CD99CC97E7}"/>
              </a:ext>
            </a:extLst>
          </p:cNvPr>
          <p:cNvCxnSpPr>
            <a:cxnSpLocks/>
          </p:cNvCxnSpPr>
          <p:nvPr/>
        </p:nvCxnSpPr>
        <p:spPr>
          <a:xfrm flipH="1" flipV="1">
            <a:off x="8602532" y="1708993"/>
            <a:ext cx="3438" cy="837355"/>
          </a:xfrm>
          <a:prstGeom prst="line">
            <a:avLst/>
          </a:prstGeom>
          <a:noFill/>
          <a:ln w="28575" cap="flat" cmpd="sng" algn="ctr">
            <a:solidFill>
              <a:srgbClr val="003A5D"/>
            </a:solidFill>
            <a:prstDash val="solid"/>
          </a:ln>
          <a:effectLst/>
        </p:spPr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9EC29C10-E52E-49E0-820E-999911F52FD7}"/>
              </a:ext>
            </a:extLst>
          </p:cNvPr>
          <p:cNvSpPr/>
          <p:nvPr/>
        </p:nvSpPr>
        <p:spPr>
          <a:xfrm>
            <a:off x="8494447" y="1598591"/>
            <a:ext cx="222201" cy="222201"/>
          </a:xfrm>
          <a:prstGeom prst="ellipse">
            <a:avLst/>
          </a:prstGeom>
          <a:solidFill>
            <a:srgbClr val="3DAF0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767D85A-7895-413C-9106-434952B07EDC}"/>
              </a:ext>
            </a:extLst>
          </p:cNvPr>
          <p:cNvCxnSpPr>
            <a:cxnSpLocks/>
          </p:cNvCxnSpPr>
          <p:nvPr/>
        </p:nvCxnSpPr>
        <p:spPr>
          <a:xfrm flipV="1">
            <a:off x="2441348" y="1970822"/>
            <a:ext cx="0" cy="635243"/>
          </a:xfrm>
          <a:prstGeom prst="straightConnector1">
            <a:avLst/>
          </a:prstGeom>
          <a:ln w="28575">
            <a:solidFill>
              <a:srgbClr val="E8772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23A1218-5377-48B1-A144-AB7BD81E0128}"/>
              </a:ext>
            </a:extLst>
          </p:cNvPr>
          <p:cNvCxnSpPr>
            <a:cxnSpLocks/>
          </p:cNvCxnSpPr>
          <p:nvPr/>
        </p:nvCxnSpPr>
        <p:spPr>
          <a:xfrm flipV="1">
            <a:off x="3851048" y="1970822"/>
            <a:ext cx="0" cy="635243"/>
          </a:xfrm>
          <a:prstGeom prst="straightConnector1">
            <a:avLst/>
          </a:prstGeom>
          <a:ln w="28575">
            <a:solidFill>
              <a:srgbClr val="E8772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F8F3708-6FCB-42D4-A607-CD8EDF45544C}"/>
              </a:ext>
            </a:extLst>
          </p:cNvPr>
          <p:cNvCxnSpPr>
            <a:cxnSpLocks/>
          </p:cNvCxnSpPr>
          <p:nvPr/>
        </p:nvCxnSpPr>
        <p:spPr>
          <a:xfrm flipV="1">
            <a:off x="5194073" y="1970822"/>
            <a:ext cx="0" cy="683478"/>
          </a:xfrm>
          <a:prstGeom prst="straightConnector1">
            <a:avLst/>
          </a:prstGeom>
          <a:ln w="28575">
            <a:solidFill>
              <a:srgbClr val="E8772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47DD8ED-8EFA-48C0-B37B-A75451C3AA50}"/>
              </a:ext>
            </a:extLst>
          </p:cNvPr>
          <p:cNvCxnSpPr>
            <a:cxnSpLocks/>
          </p:cNvCxnSpPr>
          <p:nvPr/>
        </p:nvCxnSpPr>
        <p:spPr>
          <a:xfrm flipV="1">
            <a:off x="6580755" y="1970822"/>
            <a:ext cx="0" cy="683478"/>
          </a:xfrm>
          <a:prstGeom prst="straightConnector1">
            <a:avLst/>
          </a:prstGeom>
          <a:ln w="28575">
            <a:solidFill>
              <a:srgbClr val="E8772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38BAFC7-8B19-4D1D-901F-2CF99D2C5E4B}"/>
              </a:ext>
            </a:extLst>
          </p:cNvPr>
          <p:cNvCxnSpPr>
            <a:cxnSpLocks/>
          </p:cNvCxnSpPr>
          <p:nvPr/>
        </p:nvCxnSpPr>
        <p:spPr>
          <a:xfrm flipV="1">
            <a:off x="7908698" y="1970822"/>
            <a:ext cx="0" cy="683478"/>
          </a:xfrm>
          <a:prstGeom prst="straightConnector1">
            <a:avLst/>
          </a:prstGeom>
          <a:ln w="28575">
            <a:solidFill>
              <a:srgbClr val="E87722"/>
            </a:solidFill>
            <a:prstDash val="sys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B490A6C-E7E4-43C4-A9CA-E7698F4D9B22}"/>
              </a:ext>
            </a:extLst>
          </p:cNvPr>
          <p:cNvSpPr/>
          <p:nvPr/>
        </p:nvSpPr>
        <p:spPr>
          <a:xfrm>
            <a:off x="530355" y="2596828"/>
            <a:ext cx="8115852" cy="375784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Note: Internal and external temperature compensation 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DA099-6D8C-42E9-A61C-F2284BB143F5}"/>
              </a:ext>
            </a:extLst>
          </p:cNvPr>
          <p:cNvSpPr/>
          <p:nvPr/>
        </p:nvSpPr>
        <p:spPr>
          <a:xfrm>
            <a:off x="530355" y="3023090"/>
            <a:ext cx="5127077" cy="886288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/>
              <a:t>By following downstream changes, </a:t>
            </a:r>
          </a:p>
          <a:p>
            <a:r>
              <a:rPr lang="en-GB" b="1" dirty="0"/>
              <a:t>we can make real-time upstream adjustments</a:t>
            </a:r>
            <a:endParaRPr lang="en-GB" sz="1600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D66296C-1E29-4799-8A0F-3B56B0C47E86}"/>
              </a:ext>
            </a:extLst>
          </p:cNvPr>
          <p:cNvSpPr/>
          <p:nvPr/>
        </p:nvSpPr>
        <p:spPr>
          <a:xfrm>
            <a:off x="5724128" y="3024734"/>
            <a:ext cx="2922079" cy="417912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/>
              <a:t>Return path gain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A156381-270A-428A-8331-BA3919F0BA28}"/>
              </a:ext>
            </a:extLst>
          </p:cNvPr>
          <p:cNvSpPr/>
          <p:nvPr/>
        </p:nvSpPr>
        <p:spPr>
          <a:xfrm>
            <a:off x="5724128" y="3491466"/>
            <a:ext cx="2923724" cy="417912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/>
              <a:t>Return path slope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997AA-611A-4971-93F2-3D6B814B8773}"/>
              </a:ext>
            </a:extLst>
          </p:cNvPr>
          <p:cNvSpPr/>
          <p:nvPr/>
        </p:nvSpPr>
        <p:spPr>
          <a:xfrm>
            <a:off x="530355" y="3966188"/>
            <a:ext cx="8115852" cy="693794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Return Follows Forward (RFF) = Return path ALSC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Return path ALSC has been used successfully in Europe together with 204 MHz upstream</a:t>
            </a:r>
          </a:p>
        </p:txBody>
      </p:sp>
    </p:spTree>
    <p:extLst>
      <p:ext uri="{BB962C8B-B14F-4D97-AF65-F5344CB8AC3E}">
        <p14:creationId xmlns:p14="http://schemas.microsoft.com/office/powerpoint/2010/main" val="324803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frequency responses (RFF 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B666BC0-80BF-4EE0-ADF0-663793F720C3}" type="slidenum">
              <a:rPr lang="fi-FI" smtClean="0"/>
              <a:pPr algn="r"/>
              <a:t>9</a:t>
            </a:fld>
            <a:endParaRPr lang="fi-FI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67E00A0-B97D-415F-AC43-0954E96C6D99}"/>
              </a:ext>
            </a:extLst>
          </p:cNvPr>
          <p:cNvSpPr/>
          <p:nvPr/>
        </p:nvSpPr>
        <p:spPr>
          <a:xfrm>
            <a:off x="776494" y="1318473"/>
            <a:ext cx="6520058" cy="2845571"/>
          </a:xfrm>
          <a:prstGeom prst="rect">
            <a:avLst/>
          </a:prstGeom>
          <a:gradFill>
            <a:gsLst>
              <a:gs pos="0">
                <a:schemeClr val="bg1">
                  <a:alpha val="70000"/>
                  <a:lumMod val="100000"/>
                </a:schemeClr>
              </a:gs>
              <a:gs pos="61000">
                <a:srgbClr val="C3C3C8">
                  <a:alpha val="75000"/>
                </a:srgbClr>
              </a:gs>
              <a:gs pos="100000">
                <a:srgbClr val="C3C3C8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7A85F8A-74B6-4E4E-87E0-9C4F3E7245C1}"/>
              </a:ext>
            </a:extLst>
          </p:cNvPr>
          <p:cNvCxnSpPr/>
          <p:nvPr/>
        </p:nvCxnSpPr>
        <p:spPr>
          <a:xfrm flipV="1">
            <a:off x="776494" y="1318473"/>
            <a:ext cx="0" cy="2863047"/>
          </a:xfrm>
          <a:prstGeom prst="line">
            <a:avLst/>
          </a:prstGeom>
          <a:noFill/>
          <a:ln w="44450" cap="rnd" cmpd="sng" algn="ctr">
            <a:solidFill>
              <a:srgbClr val="003A5D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9D39C3D-853B-4E34-BA36-5F6B058E8CD3}"/>
              </a:ext>
            </a:extLst>
          </p:cNvPr>
          <p:cNvCxnSpPr>
            <a:cxnSpLocks/>
          </p:cNvCxnSpPr>
          <p:nvPr/>
        </p:nvCxnSpPr>
        <p:spPr>
          <a:xfrm flipV="1">
            <a:off x="1043608" y="1318473"/>
            <a:ext cx="0" cy="2947902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FB3F1AF-B2B8-4FDB-97B3-CAABC792EABF}"/>
              </a:ext>
            </a:extLst>
          </p:cNvPr>
          <p:cNvCxnSpPr/>
          <p:nvPr/>
        </p:nvCxnSpPr>
        <p:spPr>
          <a:xfrm flipV="1">
            <a:off x="776494" y="4178380"/>
            <a:ext cx="6565877" cy="6077"/>
          </a:xfrm>
          <a:prstGeom prst="straightConnector1">
            <a:avLst/>
          </a:prstGeom>
          <a:noFill/>
          <a:ln w="44450" cap="rnd" cmpd="sng" algn="ctr">
            <a:solidFill>
              <a:srgbClr val="003A5D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5A6AF7B-D626-40ED-B0E8-77787035EF2F}"/>
              </a:ext>
            </a:extLst>
          </p:cNvPr>
          <p:cNvCxnSpPr/>
          <p:nvPr/>
        </p:nvCxnSpPr>
        <p:spPr>
          <a:xfrm flipV="1">
            <a:off x="1375728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26D475A-A679-4EEC-9770-8699D51CC117}"/>
              </a:ext>
            </a:extLst>
          </p:cNvPr>
          <p:cNvCxnSpPr/>
          <p:nvPr/>
        </p:nvCxnSpPr>
        <p:spPr>
          <a:xfrm flipV="1">
            <a:off x="1659042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3A7AE77-4E8D-437D-8884-4E51CAF514A6}"/>
              </a:ext>
            </a:extLst>
          </p:cNvPr>
          <p:cNvCxnSpPr/>
          <p:nvPr/>
        </p:nvCxnSpPr>
        <p:spPr>
          <a:xfrm flipV="1">
            <a:off x="1940396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0A27981-5771-4F24-87C6-42DB8FAC0CF8}"/>
              </a:ext>
            </a:extLst>
          </p:cNvPr>
          <p:cNvCxnSpPr/>
          <p:nvPr/>
        </p:nvCxnSpPr>
        <p:spPr>
          <a:xfrm flipV="1">
            <a:off x="2237616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B862238-4B0D-436B-B7D0-04E25148FAF9}"/>
              </a:ext>
            </a:extLst>
          </p:cNvPr>
          <p:cNvCxnSpPr/>
          <p:nvPr/>
        </p:nvCxnSpPr>
        <p:spPr>
          <a:xfrm flipV="1">
            <a:off x="2557984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5878A19-E6BD-4A16-8F29-12FF35BDCBAB}"/>
              </a:ext>
            </a:extLst>
          </p:cNvPr>
          <p:cNvCxnSpPr/>
          <p:nvPr/>
        </p:nvCxnSpPr>
        <p:spPr>
          <a:xfrm flipV="1">
            <a:off x="2852996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AC865D4-CA7E-482A-9C33-D1D07B1FFDA1}"/>
              </a:ext>
            </a:extLst>
          </p:cNvPr>
          <p:cNvCxnSpPr/>
          <p:nvPr/>
        </p:nvCxnSpPr>
        <p:spPr>
          <a:xfrm flipV="1">
            <a:off x="3143265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9DF945D3-5197-4BC1-83C6-6A0D2F573FB6}"/>
              </a:ext>
            </a:extLst>
          </p:cNvPr>
          <p:cNvCxnSpPr/>
          <p:nvPr/>
        </p:nvCxnSpPr>
        <p:spPr>
          <a:xfrm flipV="1">
            <a:off x="3440508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E92081A-3112-4CF0-915D-B6BDCD23B44D}"/>
              </a:ext>
            </a:extLst>
          </p:cNvPr>
          <p:cNvCxnSpPr/>
          <p:nvPr/>
        </p:nvCxnSpPr>
        <p:spPr>
          <a:xfrm flipV="1">
            <a:off x="3723791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8222395-273B-4DA1-9A6D-F11AF6538E1A}"/>
              </a:ext>
            </a:extLst>
          </p:cNvPr>
          <p:cNvCxnSpPr/>
          <p:nvPr/>
        </p:nvCxnSpPr>
        <p:spPr>
          <a:xfrm flipV="1">
            <a:off x="4026064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052B93E-40D7-4F5A-A887-E89D2640FDE7}"/>
              </a:ext>
            </a:extLst>
          </p:cNvPr>
          <p:cNvCxnSpPr/>
          <p:nvPr/>
        </p:nvCxnSpPr>
        <p:spPr>
          <a:xfrm flipV="1">
            <a:off x="4328056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A487BF56-0532-494B-B4EE-E6A1568B86C8}"/>
              </a:ext>
            </a:extLst>
          </p:cNvPr>
          <p:cNvCxnSpPr/>
          <p:nvPr/>
        </p:nvCxnSpPr>
        <p:spPr>
          <a:xfrm flipV="1">
            <a:off x="4627840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0D8F831-AF0C-4DC0-AAF3-63063D0142A9}"/>
              </a:ext>
            </a:extLst>
          </p:cNvPr>
          <p:cNvCxnSpPr/>
          <p:nvPr/>
        </p:nvCxnSpPr>
        <p:spPr>
          <a:xfrm flipV="1">
            <a:off x="5215271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6D2E232E-31BE-49E0-B87A-27A5705E04A6}"/>
              </a:ext>
            </a:extLst>
          </p:cNvPr>
          <p:cNvCxnSpPr/>
          <p:nvPr/>
        </p:nvCxnSpPr>
        <p:spPr>
          <a:xfrm flipV="1">
            <a:off x="5508104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04E297C-553A-43BE-8664-1848FEC1443E}"/>
              </a:ext>
            </a:extLst>
          </p:cNvPr>
          <p:cNvCxnSpPr/>
          <p:nvPr/>
        </p:nvCxnSpPr>
        <p:spPr>
          <a:xfrm flipV="1">
            <a:off x="5814483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7A78324-2040-4F34-B950-C77BADFA13C5}"/>
              </a:ext>
            </a:extLst>
          </p:cNvPr>
          <p:cNvCxnSpPr/>
          <p:nvPr/>
        </p:nvCxnSpPr>
        <p:spPr>
          <a:xfrm flipV="1">
            <a:off x="6100336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3222764-9DAA-47B9-BB75-10CA33EFA233}"/>
              </a:ext>
            </a:extLst>
          </p:cNvPr>
          <p:cNvCxnSpPr/>
          <p:nvPr/>
        </p:nvCxnSpPr>
        <p:spPr>
          <a:xfrm flipV="1">
            <a:off x="6402299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0CF8FF0-C861-4C6E-8052-A3590E44FF10}"/>
              </a:ext>
            </a:extLst>
          </p:cNvPr>
          <p:cNvCxnSpPr/>
          <p:nvPr/>
        </p:nvCxnSpPr>
        <p:spPr>
          <a:xfrm flipV="1">
            <a:off x="6688152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AB96D41-E46D-40FB-B6E0-55751EFCD6D6}"/>
              </a:ext>
            </a:extLst>
          </p:cNvPr>
          <p:cNvCxnSpPr/>
          <p:nvPr/>
        </p:nvCxnSpPr>
        <p:spPr>
          <a:xfrm flipV="1">
            <a:off x="7010699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C508D2C-B1BB-4F6B-BEB5-552D5DB4FFF1}"/>
              </a:ext>
            </a:extLst>
          </p:cNvPr>
          <p:cNvCxnSpPr/>
          <p:nvPr/>
        </p:nvCxnSpPr>
        <p:spPr>
          <a:xfrm flipV="1">
            <a:off x="7296552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28AAA6ED-9908-470B-9AA6-42953740CB01}"/>
              </a:ext>
            </a:extLst>
          </p:cNvPr>
          <p:cNvCxnSpPr/>
          <p:nvPr/>
        </p:nvCxnSpPr>
        <p:spPr>
          <a:xfrm>
            <a:off x="686397" y="3911982"/>
            <a:ext cx="6604756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8CBDC49-BACB-4C3E-92A0-85420F4A2EF6}"/>
              </a:ext>
            </a:extLst>
          </p:cNvPr>
          <p:cNvCxnSpPr/>
          <p:nvPr/>
        </p:nvCxnSpPr>
        <p:spPr>
          <a:xfrm>
            <a:off x="686397" y="3630930"/>
            <a:ext cx="6578794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DFAD304B-D6C2-4F96-99A5-EE38A5A3956B}"/>
              </a:ext>
            </a:extLst>
          </p:cNvPr>
          <p:cNvCxnSpPr/>
          <p:nvPr/>
        </p:nvCxnSpPr>
        <p:spPr>
          <a:xfrm>
            <a:off x="686397" y="3335918"/>
            <a:ext cx="6604756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4B624B5-BE5C-4698-90BB-47612A700F5F}"/>
              </a:ext>
            </a:extLst>
          </p:cNvPr>
          <p:cNvCxnSpPr/>
          <p:nvPr/>
        </p:nvCxnSpPr>
        <p:spPr>
          <a:xfrm>
            <a:off x="686396" y="3033926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C4AA020F-EBB1-4D24-A527-8C39B78CB9D9}"/>
              </a:ext>
            </a:extLst>
          </p:cNvPr>
          <p:cNvCxnSpPr/>
          <p:nvPr/>
        </p:nvCxnSpPr>
        <p:spPr>
          <a:xfrm>
            <a:off x="686396" y="2759854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37DBD2D-7A26-447F-83CC-09BC1B0DFD53}"/>
              </a:ext>
            </a:extLst>
          </p:cNvPr>
          <p:cNvCxnSpPr/>
          <p:nvPr/>
        </p:nvCxnSpPr>
        <p:spPr>
          <a:xfrm>
            <a:off x="686396" y="2455654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D8EFE311-4C98-454D-A0F7-BE7452151B91}"/>
              </a:ext>
            </a:extLst>
          </p:cNvPr>
          <p:cNvCxnSpPr/>
          <p:nvPr/>
        </p:nvCxnSpPr>
        <p:spPr>
          <a:xfrm>
            <a:off x="686396" y="2190770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7C9F5791-364B-46C7-81E1-8C5C6853FE78}"/>
              </a:ext>
            </a:extLst>
          </p:cNvPr>
          <p:cNvCxnSpPr/>
          <p:nvPr/>
        </p:nvCxnSpPr>
        <p:spPr>
          <a:xfrm>
            <a:off x="686396" y="1879590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89C36E58-2A2E-4E15-901C-C79E73D18AD4}"/>
              </a:ext>
            </a:extLst>
          </p:cNvPr>
          <p:cNvCxnSpPr/>
          <p:nvPr/>
        </p:nvCxnSpPr>
        <p:spPr>
          <a:xfrm>
            <a:off x="686396" y="1605518"/>
            <a:ext cx="6578795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766F153-F8EA-4D55-B481-33F5F91CD075}"/>
              </a:ext>
            </a:extLst>
          </p:cNvPr>
          <p:cNvCxnSpPr>
            <a:cxnSpLocks/>
          </p:cNvCxnSpPr>
          <p:nvPr/>
        </p:nvCxnSpPr>
        <p:spPr>
          <a:xfrm>
            <a:off x="686395" y="1318473"/>
            <a:ext cx="6577200" cy="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9D6DE6C-D4F6-4CEF-9BB4-A9663BFA6D78}"/>
              </a:ext>
            </a:extLst>
          </p:cNvPr>
          <p:cNvCxnSpPr/>
          <p:nvPr/>
        </p:nvCxnSpPr>
        <p:spPr>
          <a:xfrm flipV="1">
            <a:off x="4932040" y="1318473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B92F00-7993-4346-945A-D45DCD0164A0}"/>
              </a:ext>
            </a:extLst>
          </p:cNvPr>
          <p:cNvCxnSpPr>
            <a:cxnSpLocks/>
          </p:cNvCxnSpPr>
          <p:nvPr/>
        </p:nvCxnSpPr>
        <p:spPr>
          <a:xfrm flipV="1">
            <a:off x="6804248" y="1318473"/>
            <a:ext cx="0" cy="2593510"/>
          </a:xfrm>
          <a:prstGeom prst="line">
            <a:avLst/>
          </a:prstGeom>
          <a:noFill/>
          <a:ln w="34925" cap="rnd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B34A61EE-1A27-42D9-8692-D5CB4D13B242}"/>
              </a:ext>
            </a:extLst>
          </p:cNvPr>
          <p:cNvSpPr txBox="1"/>
          <p:nvPr/>
        </p:nvSpPr>
        <p:spPr>
          <a:xfrm>
            <a:off x="3022779" y="4249510"/>
            <a:ext cx="184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Frequency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 [MHz]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29A72C6-9CA3-49A6-A246-7BECF40F6C97}"/>
              </a:ext>
            </a:extLst>
          </p:cNvPr>
          <p:cNvSpPr txBox="1"/>
          <p:nvPr/>
        </p:nvSpPr>
        <p:spPr>
          <a:xfrm>
            <a:off x="827584" y="4249510"/>
            <a:ext cx="2231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10            30          50          70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E0997D5-EA9A-45F7-AA09-53469A49D757}"/>
              </a:ext>
            </a:extLst>
          </p:cNvPr>
          <p:cNvSpPr txBox="1"/>
          <p:nvPr/>
        </p:nvSpPr>
        <p:spPr>
          <a:xfrm>
            <a:off x="107504" y="1154413"/>
            <a:ext cx="61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18 dB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99B82A4-B769-4554-A941-C6688EB33D29}"/>
              </a:ext>
            </a:extLst>
          </p:cNvPr>
          <p:cNvSpPr txBox="1"/>
          <p:nvPr/>
        </p:nvSpPr>
        <p:spPr>
          <a:xfrm>
            <a:off x="107504" y="3476833"/>
            <a:ext cx="61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10 dB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56A299C-B452-4AE6-829B-D2418D6A1584}"/>
              </a:ext>
            </a:extLst>
          </p:cNvPr>
          <p:cNvSpPr txBox="1"/>
          <p:nvPr/>
        </p:nvSpPr>
        <p:spPr>
          <a:xfrm>
            <a:off x="107504" y="2333988"/>
            <a:ext cx="61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14 dB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3DDD894-914D-4EE2-8A9C-C6381FA3AEFC}"/>
              </a:ext>
            </a:extLst>
          </p:cNvPr>
          <p:cNvSpPr txBox="1"/>
          <p:nvPr/>
        </p:nvSpPr>
        <p:spPr>
          <a:xfrm>
            <a:off x="107504" y="2859620"/>
            <a:ext cx="61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12 dB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A911D77-09AC-47A8-AF6A-576AB0265F47}"/>
              </a:ext>
            </a:extLst>
          </p:cNvPr>
          <p:cNvSpPr txBox="1"/>
          <p:nvPr/>
        </p:nvSpPr>
        <p:spPr>
          <a:xfrm>
            <a:off x="107504" y="1718757"/>
            <a:ext cx="61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16 dB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grpSp>
        <p:nvGrpSpPr>
          <p:cNvPr id="198" name="Graphic 7">
            <a:extLst>
              <a:ext uri="{FF2B5EF4-FFF2-40B4-BE49-F238E27FC236}">
                <a16:creationId xmlns:a16="http://schemas.microsoft.com/office/drawing/2014/main" id="{264B23D3-3EEB-4F0A-BB8D-ADBB8CE151DA}"/>
              </a:ext>
            </a:extLst>
          </p:cNvPr>
          <p:cNvGrpSpPr/>
          <p:nvPr/>
        </p:nvGrpSpPr>
        <p:grpSpPr>
          <a:xfrm>
            <a:off x="288739" y="959043"/>
            <a:ext cx="6780727" cy="3205290"/>
            <a:chOff x="288739" y="75323"/>
            <a:chExt cx="6780727" cy="4089010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70D7797-14C3-48AB-B018-A69D79D7F7F5}"/>
                </a:ext>
              </a:extLst>
            </p:cNvPr>
            <p:cNvSpPr/>
            <p:nvPr/>
          </p:nvSpPr>
          <p:spPr>
            <a:xfrm>
              <a:off x="288739" y="75323"/>
              <a:ext cx="10572" cy="10572"/>
            </a:xfrm>
            <a:custGeom>
              <a:avLst/>
              <a:gdLst/>
              <a:ahLst/>
              <a:cxnLst/>
              <a:rect l="l" t="t" r="r" b="b"/>
              <a:pathLst>
                <a:path w="10572" h="10572"/>
              </a:pathLst>
            </a:custGeom>
            <a:noFill/>
            <a:ln w="9004" cap="rnd">
              <a:solidFill>
                <a:srgbClr val="2F251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FB6DB94-1337-4C63-ACFF-D23FD0D65EDF}"/>
                </a:ext>
              </a:extLst>
            </p:cNvPr>
            <p:cNvSpPr/>
            <p:nvPr/>
          </p:nvSpPr>
          <p:spPr>
            <a:xfrm>
              <a:off x="888954" y="1608185"/>
              <a:ext cx="6180512" cy="2556148"/>
            </a:xfrm>
            <a:custGeom>
              <a:avLst/>
              <a:gdLst>
                <a:gd name="connsiteX0" fmla="*/ 6180513 w 6180512"/>
                <a:gd name="connsiteY0" fmla="*/ 2556149 h 2556148"/>
                <a:gd name="connsiteX1" fmla="*/ 6158627 w 6180512"/>
                <a:gd name="connsiteY1" fmla="*/ 2117591 h 2556148"/>
                <a:gd name="connsiteX2" fmla="*/ 6139808 w 6180512"/>
                <a:gd name="connsiteY2" fmla="*/ 1641395 h 2556148"/>
                <a:gd name="connsiteX3" fmla="*/ 6092864 w 6180512"/>
                <a:gd name="connsiteY3" fmla="*/ 886394 h 2556148"/>
                <a:gd name="connsiteX4" fmla="*/ 6058715 w 6180512"/>
                <a:gd name="connsiteY4" fmla="*/ 547961 h 2556148"/>
                <a:gd name="connsiteX5" fmla="*/ 6058186 w 6180512"/>
                <a:gd name="connsiteY5" fmla="*/ 542040 h 2556148"/>
                <a:gd name="connsiteX6" fmla="*/ 6046239 w 6180512"/>
                <a:gd name="connsiteY6" fmla="*/ 419607 h 2556148"/>
                <a:gd name="connsiteX7" fmla="*/ 6045499 w 6180512"/>
                <a:gd name="connsiteY7" fmla="*/ 413687 h 2556148"/>
                <a:gd name="connsiteX8" fmla="*/ 6021287 w 6180512"/>
                <a:gd name="connsiteY8" fmla="*/ 237968 h 2556148"/>
                <a:gd name="connsiteX9" fmla="*/ 6020124 w 6180512"/>
                <a:gd name="connsiteY9" fmla="*/ 232047 h 2556148"/>
                <a:gd name="connsiteX10" fmla="*/ 5999613 w 6180512"/>
                <a:gd name="connsiteY10" fmla="*/ 149368 h 2556148"/>
                <a:gd name="connsiteX11" fmla="*/ 5998133 w 6180512"/>
                <a:gd name="connsiteY11" fmla="*/ 143553 h 2556148"/>
                <a:gd name="connsiteX12" fmla="*/ 5984388 w 6180512"/>
                <a:gd name="connsiteY12" fmla="*/ 90583 h 2556148"/>
                <a:gd name="connsiteX13" fmla="*/ 5981640 w 6180512"/>
                <a:gd name="connsiteY13" fmla="*/ 85509 h 2556148"/>
                <a:gd name="connsiteX14" fmla="*/ 5893251 w 6180512"/>
                <a:gd name="connsiteY14" fmla="*/ 87729 h 2556148"/>
                <a:gd name="connsiteX15" fmla="*/ 5816070 w 6180512"/>
                <a:gd name="connsiteY15" fmla="*/ 200328 h 2556148"/>
                <a:gd name="connsiteX16" fmla="*/ 5812687 w 6180512"/>
                <a:gd name="connsiteY16" fmla="*/ 205298 h 2556148"/>
                <a:gd name="connsiteX17" fmla="*/ 5785092 w 6180512"/>
                <a:gd name="connsiteY17" fmla="*/ 248752 h 2556148"/>
                <a:gd name="connsiteX18" fmla="*/ 5757603 w 6180512"/>
                <a:gd name="connsiteY18" fmla="*/ 289880 h 2556148"/>
                <a:gd name="connsiteX19" fmla="*/ 5755277 w 6180512"/>
                <a:gd name="connsiteY19" fmla="*/ 295166 h 2556148"/>
                <a:gd name="connsiteX20" fmla="*/ 5749250 w 6180512"/>
                <a:gd name="connsiteY20" fmla="*/ 331536 h 2556148"/>
                <a:gd name="connsiteX21" fmla="*/ 5746501 w 6180512"/>
                <a:gd name="connsiteY21" fmla="*/ 336506 h 2556148"/>
                <a:gd name="connsiteX22" fmla="*/ 5719329 w 6180512"/>
                <a:gd name="connsiteY22" fmla="*/ 365052 h 2556148"/>
                <a:gd name="connsiteX23" fmla="*/ 5696281 w 6180512"/>
                <a:gd name="connsiteY23" fmla="*/ 405969 h 2556148"/>
                <a:gd name="connsiteX24" fmla="*/ 5692792 w 6180512"/>
                <a:gd name="connsiteY24" fmla="*/ 410832 h 2556148"/>
                <a:gd name="connsiteX25" fmla="*/ 5664986 w 6180512"/>
                <a:gd name="connsiteY25" fmla="*/ 443819 h 2556148"/>
                <a:gd name="connsiteX26" fmla="*/ 5661496 w 6180512"/>
                <a:gd name="connsiteY26" fmla="*/ 448682 h 2556148"/>
                <a:gd name="connsiteX27" fmla="*/ 5637496 w 6180512"/>
                <a:gd name="connsiteY27" fmla="*/ 489388 h 2556148"/>
                <a:gd name="connsiteX28" fmla="*/ 5633902 w 6180512"/>
                <a:gd name="connsiteY28" fmla="*/ 494040 h 2556148"/>
                <a:gd name="connsiteX29" fmla="*/ 5612333 w 6180512"/>
                <a:gd name="connsiteY29" fmla="*/ 515608 h 2556148"/>
                <a:gd name="connsiteX30" fmla="*/ 5610219 w 6180512"/>
                <a:gd name="connsiteY30" fmla="*/ 520683 h 2556148"/>
                <a:gd name="connsiteX31" fmla="*/ 5610219 w 6180512"/>
                <a:gd name="connsiteY31" fmla="*/ 541723 h 2556148"/>
                <a:gd name="connsiteX32" fmla="*/ 5607787 w 6180512"/>
                <a:gd name="connsiteY32" fmla="*/ 546480 h 2556148"/>
                <a:gd name="connsiteX33" fmla="*/ 5598483 w 6180512"/>
                <a:gd name="connsiteY33" fmla="*/ 553458 h 2556148"/>
                <a:gd name="connsiteX34" fmla="*/ 5593831 w 6180512"/>
                <a:gd name="connsiteY34" fmla="*/ 557265 h 2556148"/>
                <a:gd name="connsiteX35" fmla="*/ 5568879 w 6180512"/>
                <a:gd name="connsiteY35" fmla="*/ 580207 h 2556148"/>
                <a:gd name="connsiteX36" fmla="*/ 5565601 w 6180512"/>
                <a:gd name="connsiteY36" fmla="*/ 585071 h 2556148"/>
                <a:gd name="connsiteX37" fmla="*/ 5556086 w 6180512"/>
                <a:gd name="connsiteY37" fmla="*/ 608860 h 2556148"/>
                <a:gd name="connsiteX38" fmla="*/ 5552280 w 6180512"/>
                <a:gd name="connsiteY38" fmla="*/ 612877 h 2556148"/>
                <a:gd name="connsiteX39" fmla="*/ 5523733 w 6180512"/>
                <a:gd name="connsiteY39" fmla="*/ 625670 h 2556148"/>
                <a:gd name="connsiteX40" fmla="*/ 5519821 w 6180512"/>
                <a:gd name="connsiteY40" fmla="*/ 629582 h 2556148"/>
                <a:gd name="connsiteX41" fmla="*/ 5507029 w 6180512"/>
                <a:gd name="connsiteY41" fmla="*/ 658129 h 2556148"/>
                <a:gd name="connsiteX42" fmla="*/ 5503223 w 6180512"/>
                <a:gd name="connsiteY42" fmla="*/ 662463 h 2556148"/>
                <a:gd name="connsiteX43" fmla="*/ 5468332 w 6180512"/>
                <a:gd name="connsiteY43" fmla="*/ 684032 h 2556148"/>
                <a:gd name="connsiteX44" fmla="*/ 5464738 w 6180512"/>
                <a:gd name="connsiteY44" fmla="*/ 688367 h 2556148"/>
                <a:gd name="connsiteX45" fmla="*/ 5456385 w 6180512"/>
                <a:gd name="connsiteY45" fmla="*/ 709829 h 2556148"/>
                <a:gd name="connsiteX46" fmla="*/ 5452367 w 6180512"/>
                <a:gd name="connsiteY46" fmla="*/ 713001 h 2556148"/>
                <a:gd name="connsiteX47" fmla="*/ 5432491 w 6180512"/>
                <a:gd name="connsiteY47" fmla="*/ 715750 h 2556148"/>
                <a:gd name="connsiteX48" fmla="*/ 5427944 w 6180512"/>
                <a:gd name="connsiteY48" fmla="*/ 718711 h 2556148"/>
                <a:gd name="connsiteX49" fmla="*/ 5408702 w 6180512"/>
                <a:gd name="connsiteY49" fmla="*/ 751169 h 2556148"/>
                <a:gd name="connsiteX50" fmla="*/ 5404367 w 6180512"/>
                <a:gd name="connsiteY50" fmla="*/ 754763 h 2556148"/>
                <a:gd name="connsiteX51" fmla="*/ 5390094 w 6180512"/>
                <a:gd name="connsiteY51" fmla="*/ 759839 h 2556148"/>
                <a:gd name="connsiteX52" fmla="*/ 5384914 w 6180512"/>
                <a:gd name="connsiteY52" fmla="*/ 762693 h 2556148"/>
                <a:gd name="connsiteX53" fmla="*/ 5367257 w 6180512"/>
                <a:gd name="connsiteY53" fmla="*/ 776649 h 2556148"/>
                <a:gd name="connsiteX54" fmla="*/ 5361970 w 6180512"/>
                <a:gd name="connsiteY54" fmla="*/ 778129 h 2556148"/>
                <a:gd name="connsiteX55" fmla="*/ 5339768 w 6180512"/>
                <a:gd name="connsiteY55" fmla="*/ 775380 h 2556148"/>
                <a:gd name="connsiteX56" fmla="*/ 5334376 w 6180512"/>
                <a:gd name="connsiteY56" fmla="*/ 776755 h 2556148"/>
                <a:gd name="connsiteX57" fmla="*/ 5287538 w 6180512"/>
                <a:gd name="connsiteY57" fmla="*/ 810799 h 2556148"/>
                <a:gd name="connsiteX58" fmla="*/ 5282146 w 6180512"/>
                <a:gd name="connsiteY58" fmla="*/ 813125 h 2556148"/>
                <a:gd name="connsiteX59" fmla="*/ 5245776 w 6180512"/>
                <a:gd name="connsiteY59" fmla="*/ 820209 h 2556148"/>
                <a:gd name="connsiteX60" fmla="*/ 5239961 w 6180512"/>
                <a:gd name="connsiteY60" fmla="*/ 821583 h 2556148"/>
                <a:gd name="connsiteX61" fmla="*/ 5167009 w 6180512"/>
                <a:gd name="connsiteY61" fmla="*/ 842306 h 2556148"/>
                <a:gd name="connsiteX62" fmla="*/ 5161194 w 6180512"/>
                <a:gd name="connsiteY62" fmla="*/ 843786 h 2556148"/>
                <a:gd name="connsiteX63" fmla="*/ 5110656 w 6180512"/>
                <a:gd name="connsiteY63" fmla="*/ 854359 h 2556148"/>
                <a:gd name="connsiteX64" fmla="*/ 5104736 w 6180512"/>
                <a:gd name="connsiteY64" fmla="*/ 854570 h 2556148"/>
                <a:gd name="connsiteX65" fmla="*/ 5061387 w 6180512"/>
                <a:gd name="connsiteY65" fmla="*/ 849390 h 2556148"/>
                <a:gd name="connsiteX66" fmla="*/ 5056101 w 6180512"/>
                <a:gd name="connsiteY66" fmla="*/ 850976 h 2556148"/>
                <a:gd name="connsiteX67" fmla="*/ 5034743 w 6180512"/>
                <a:gd name="connsiteY67" fmla="*/ 869372 h 2556148"/>
                <a:gd name="connsiteX68" fmla="*/ 5029457 w 6180512"/>
                <a:gd name="connsiteY68" fmla="*/ 871487 h 2556148"/>
                <a:gd name="connsiteX69" fmla="*/ 4992030 w 6180512"/>
                <a:gd name="connsiteY69" fmla="*/ 873496 h 2556148"/>
                <a:gd name="connsiteX70" fmla="*/ 4986215 w 6180512"/>
                <a:gd name="connsiteY70" fmla="*/ 872861 h 2556148"/>
                <a:gd name="connsiteX71" fmla="*/ 4971942 w 6180512"/>
                <a:gd name="connsiteY71" fmla="*/ 868632 h 2556148"/>
                <a:gd name="connsiteX72" fmla="*/ 4966126 w 6180512"/>
                <a:gd name="connsiteY72" fmla="*/ 868526 h 2556148"/>
                <a:gd name="connsiteX73" fmla="*/ 4903748 w 6180512"/>
                <a:gd name="connsiteY73" fmla="*/ 884597 h 2556148"/>
                <a:gd name="connsiteX74" fmla="*/ 4897827 w 6180512"/>
                <a:gd name="connsiteY74" fmla="*/ 884914 h 2556148"/>
                <a:gd name="connsiteX75" fmla="*/ 4846232 w 6180512"/>
                <a:gd name="connsiteY75" fmla="*/ 877513 h 2556148"/>
                <a:gd name="connsiteX76" fmla="*/ 4840311 w 6180512"/>
                <a:gd name="connsiteY76" fmla="*/ 877090 h 2556148"/>
                <a:gd name="connsiteX77" fmla="*/ 4794637 w 6180512"/>
                <a:gd name="connsiteY77" fmla="*/ 877090 h 2556148"/>
                <a:gd name="connsiteX78" fmla="*/ 4788927 w 6180512"/>
                <a:gd name="connsiteY78" fmla="*/ 878359 h 2556148"/>
                <a:gd name="connsiteX79" fmla="*/ 4744628 w 6180512"/>
                <a:gd name="connsiteY79" fmla="*/ 897073 h 2556148"/>
                <a:gd name="connsiteX80" fmla="*/ 4713226 w 6180512"/>
                <a:gd name="connsiteY80" fmla="*/ 884280 h 2556148"/>
                <a:gd name="connsiteX81" fmla="*/ 4707623 w 6180512"/>
                <a:gd name="connsiteY81" fmla="*/ 883540 h 2556148"/>
                <a:gd name="connsiteX82" fmla="*/ 4678231 w 6180512"/>
                <a:gd name="connsiteY82" fmla="*/ 889460 h 2556148"/>
                <a:gd name="connsiteX83" fmla="*/ 4672310 w 6180512"/>
                <a:gd name="connsiteY83" fmla="*/ 890623 h 2556148"/>
                <a:gd name="connsiteX84" fmla="*/ 4645350 w 6180512"/>
                <a:gd name="connsiteY84" fmla="*/ 895487 h 2556148"/>
                <a:gd name="connsiteX85" fmla="*/ 4639429 w 6180512"/>
                <a:gd name="connsiteY85" fmla="*/ 896015 h 2556148"/>
                <a:gd name="connsiteX86" fmla="*/ 4594917 w 6180512"/>
                <a:gd name="connsiteY86" fmla="*/ 896015 h 2556148"/>
                <a:gd name="connsiteX87" fmla="*/ 4588997 w 6180512"/>
                <a:gd name="connsiteY87" fmla="*/ 896756 h 2556148"/>
                <a:gd name="connsiteX88" fmla="*/ 4556010 w 6180512"/>
                <a:gd name="connsiteY88" fmla="*/ 904791 h 2556148"/>
                <a:gd name="connsiteX89" fmla="*/ 4550195 w 6180512"/>
                <a:gd name="connsiteY89" fmla="*/ 906165 h 2556148"/>
                <a:gd name="connsiteX90" fmla="*/ 4525454 w 6180512"/>
                <a:gd name="connsiteY90" fmla="*/ 911875 h 2556148"/>
                <a:gd name="connsiteX91" fmla="*/ 4519851 w 6180512"/>
                <a:gd name="connsiteY91" fmla="*/ 913883 h 2556148"/>
                <a:gd name="connsiteX92" fmla="*/ 4470053 w 6180512"/>
                <a:gd name="connsiteY92" fmla="*/ 938306 h 2556148"/>
                <a:gd name="connsiteX93" fmla="*/ 4464661 w 6180512"/>
                <a:gd name="connsiteY93" fmla="*/ 938201 h 2556148"/>
                <a:gd name="connsiteX94" fmla="*/ 4447639 w 6180512"/>
                <a:gd name="connsiteY94" fmla="*/ 929214 h 2556148"/>
                <a:gd name="connsiteX95" fmla="*/ 4442353 w 6180512"/>
                <a:gd name="connsiteY95" fmla="*/ 929320 h 2556148"/>
                <a:gd name="connsiteX96" fmla="*/ 4401647 w 6180512"/>
                <a:gd name="connsiteY96" fmla="*/ 953320 h 2556148"/>
                <a:gd name="connsiteX97" fmla="*/ 4396044 w 6180512"/>
                <a:gd name="connsiteY97" fmla="*/ 954694 h 2556148"/>
                <a:gd name="connsiteX98" fmla="*/ 4382088 w 6180512"/>
                <a:gd name="connsiteY98" fmla="*/ 953848 h 2556148"/>
                <a:gd name="connsiteX99" fmla="*/ 4376379 w 6180512"/>
                <a:gd name="connsiteY99" fmla="*/ 954906 h 2556148"/>
                <a:gd name="connsiteX100" fmla="*/ 4346564 w 6180512"/>
                <a:gd name="connsiteY100" fmla="*/ 968862 h 2556148"/>
                <a:gd name="connsiteX101" fmla="*/ 4341277 w 6180512"/>
                <a:gd name="connsiteY101" fmla="*/ 971611 h 2556148"/>
                <a:gd name="connsiteX102" fmla="*/ 4318229 w 6180512"/>
                <a:gd name="connsiteY102" fmla="*/ 985038 h 2556148"/>
                <a:gd name="connsiteX103" fmla="*/ 4312731 w 6180512"/>
                <a:gd name="connsiteY103" fmla="*/ 987470 h 2556148"/>
                <a:gd name="connsiteX104" fmla="*/ 4299621 w 6180512"/>
                <a:gd name="connsiteY104" fmla="*/ 991593 h 2556148"/>
                <a:gd name="connsiteX105" fmla="*/ 4293911 w 6180512"/>
                <a:gd name="connsiteY105" fmla="*/ 993496 h 2556148"/>
                <a:gd name="connsiteX106" fmla="*/ 4258492 w 6180512"/>
                <a:gd name="connsiteY106" fmla="*/ 1005655 h 2556148"/>
                <a:gd name="connsiteX107" fmla="*/ 4252677 w 6180512"/>
                <a:gd name="connsiteY107" fmla="*/ 1007241 h 2556148"/>
                <a:gd name="connsiteX108" fmla="*/ 4230369 w 6180512"/>
                <a:gd name="connsiteY108" fmla="*/ 1011893 h 2556148"/>
                <a:gd name="connsiteX109" fmla="*/ 4224977 w 6180512"/>
                <a:gd name="connsiteY109" fmla="*/ 1014113 h 2556148"/>
                <a:gd name="connsiteX110" fmla="*/ 4202985 w 6180512"/>
                <a:gd name="connsiteY110" fmla="*/ 1028492 h 2556148"/>
                <a:gd name="connsiteX111" fmla="*/ 4197488 w 6180512"/>
                <a:gd name="connsiteY111" fmla="*/ 1030712 h 2556148"/>
                <a:gd name="connsiteX112" fmla="*/ 4168095 w 6180512"/>
                <a:gd name="connsiteY112" fmla="*/ 1036633 h 2556148"/>
                <a:gd name="connsiteX113" fmla="*/ 4162175 w 6180512"/>
                <a:gd name="connsiteY113" fmla="*/ 1037479 h 2556148"/>
                <a:gd name="connsiteX114" fmla="*/ 4117663 w 6180512"/>
                <a:gd name="connsiteY114" fmla="*/ 1040545 h 2556148"/>
                <a:gd name="connsiteX115" fmla="*/ 4112800 w 6180512"/>
                <a:gd name="connsiteY115" fmla="*/ 1043082 h 2556148"/>
                <a:gd name="connsiteX116" fmla="*/ 4095461 w 6180512"/>
                <a:gd name="connsiteY116" fmla="*/ 1064334 h 2556148"/>
                <a:gd name="connsiteX117" fmla="*/ 4090597 w 6180512"/>
                <a:gd name="connsiteY117" fmla="*/ 1067188 h 2556148"/>
                <a:gd name="connsiteX118" fmla="*/ 4050632 w 6180512"/>
                <a:gd name="connsiteY118" fmla="*/ 1074378 h 2556148"/>
                <a:gd name="connsiteX119" fmla="*/ 4045240 w 6180512"/>
                <a:gd name="connsiteY119" fmla="*/ 1076704 h 2556148"/>
                <a:gd name="connsiteX120" fmla="*/ 4017116 w 6180512"/>
                <a:gd name="connsiteY120" fmla="*/ 1097744 h 2556148"/>
                <a:gd name="connsiteX121" fmla="*/ 4012359 w 6180512"/>
                <a:gd name="connsiteY121" fmla="*/ 1101338 h 2556148"/>
                <a:gd name="connsiteX122" fmla="*/ 3992482 w 6180512"/>
                <a:gd name="connsiteY122" fmla="*/ 1116457 h 2556148"/>
                <a:gd name="connsiteX123" fmla="*/ 3987196 w 6180512"/>
                <a:gd name="connsiteY123" fmla="*/ 1119101 h 2556148"/>
                <a:gd name="connsiteX124" fmla="*/ 3960024 w 6180512"/>
                <a:gd name="connsiteY124" fmla="*/ 1126819 h 2556148"/>
                <a:gd name="connsiteX125" fmla="*/ 3955055 w 6180512"/>
                <a:gd name="connsiteY125" fmla="*/ 1129885 h 2556148"/>
                <a:gd name="connsiteX126" fmla="*/ 3898067 w 6180512"/>
                <a:gd name="connsiteY126" fmla="*/ 1191312 h 2556148"/>
                <a:gd name="connsiteX127" fmla="*/ 3893204 w 6180512"/>
                <a:gd name="connsiteY127" fmla="*/ 1194379 h 2556148"/>
                <a:gd name="connsiteX128" fmla="*/ 3876605 w 6180512"/>
                <a:gd name="connsiteY128" fmla="*/ 1199665 h 2556148"/>
                <a:gd name="connsiteX129" fmla="*/ 3872058 w 6180512"/>
                <a:gd name="connsiteY129" fmla="*/ 1203048 h 2556148"/>
                <a:gd name="connsiteX130" fmla="*/ 3854190 w 6180512"/>
                <a:gd name="connsiteY130" fmla="*/ 1229797 h 2556148"/>
                <a:gd name="connsiteX131" fmla="*/ 3849644 w 6180512"/>
                <a:gd name="connsiteY131" fmla="*/ 1233286 h 2556148"/>
                <a:gd name="connsiteX132" fmla="*/ 3830613 w 6180512"/>
                <a:gd name="connsiteY132" fmla="*/ 1239630 h 2556148"/>
                <a:gd name="connsiteX133" fmla="*/ 3825327 w 6180512"/>
                <a:gd name="connsiteY133" fmla="*/ 1242379 h 2556148"/>
                <a:gd name="connsiteX134" fmla="*/ 3816023 w 6180512"/>
                <a:gd name="connsiteY134" fmla="*/ 1249357 h 2556148"/>
                <a:gd name="connsiteX135" fmla="*/ 3811159 w 6180512"/>
                <a:gd name="connsiteY135" fmla="*/ 1252740 h 2556148"/>
                <a:gd name="connsiteX136" fmla="*/ 3796252 w 6180512"/>
                <a:gd name="connsiteY136" fmla="*/ 1262361 h 2556148"/>
                <a:gd name="connsiteX137" fmla="*/ 3792340 w 6180512"/>
                <a:gd name="connsiteY137" fmla="*/ 1266696 h 2556148"/>
                <a:gd name="connsiteX138" fmla="*/ 3768023 w 6180512"/>
                <a:gd name="connsiteY138" fmla="*/ 1314274 h 2556148"/>
                <a:gd name="connsiteX139" fmla="*/ 3764322 w 6180512"/>
                <a:gd name="connsiteY139" fmla="*/ 1315119 h 2556148"/>
                <a:gd name="connsiteX140" fmla="*/ 3749097 w 6180512"/>
                <a:gd name="connsiteY140" fmla="*/ 1303489 h 2556148"/>
                <a:gd name="connsiteX141" fmla="*/ 3744445 w 6180512"/>
                <a:gd name="connsiteY141" fmla="*/ 1303701 h 2556148"/>
                <a:gd name="connsiteX142" fmla="*/ 3727740 w 6180512"/>
                <a:gd name="connsiteY142" fmla="*/ 1318503 h 2556148"/>
                <a:gd name="connsiteX143" fmla="*/ 3723617 w 6180512"/>
                <a:gd name="connsiteY143" fmla="*/ 1322837 h 2556148"/>
                <a:gd name="connsiteX144" fmla="*/ 3699723 w 6180512"/>
                <a:gd name="connsiteY144" fmla="*/ 1345146 h 2556148"/>
                <a:gd name="connsiteX145" fmla="*/ 3682595 w 6180512"/>
                <a:gd name="connsiteY145" fmla="*/ 1348741 h 2556148"/>
                <a:gd name="connsiteX146" fmla="*/ 3677414 w 6180512"/>
                <a:gd name="connsiteY146" fmla="*/ 1351701 h 2556148"/>
                <a:gd name="connsiteX147" fmla="*/ 3655106 w 6180512"/>
                <a:gd name="connsiteY147" fmla="*/ 1369146 h 2556148"/>
                <a:gd name="connsiteX148" fmla="*/ 3649713 w 6180512"/>
                <a:gd name="connsiteY148" fmla="*/ 1371155 h 2556148"/>
                <a:gd name="connsiteX149" fmla="*/ 3639247 w 6180512"/>
                <a:gd name="connsiteY149" fmla="*/ 1371895 h 2556148"/>
                <a:gd name="connsiteX150" fmla="*/ 3633326 w 6180512"/>
                <a:gd name="connsiteY150" fmla="*/ 1371789 h 2556148"/>
                <a:gd name="connsiteX151" fmla="*/ 3615775 w 6180512"/>
                <a:gd name="connsiteY151" fmla="*/ 1369992 h 2556148"/>
                <a:gd name="connsiteX152" fmla="*/ 3611123 w 6180512"/>
                <a:gd name="connsiteY152" fmla="*/ 1372212 h 2556148"/>
                <a:gd name="connsiteX153" fmla="*/ 3592092 w 6180512"/>
                <a:gd name="connsiteY153" fmla="*/ 1401287 h 2556148"/>
                <a:gd name="connsiteX154" fmla="*/ 3588603 w 6180512"/>
                <a:gd name="connsiteY154" fmla="*/ 1401393 h 2556148"/>
                <a:gd name="connsiteX155" fmla="*/ 3568726 w 6180512"/>
                <a:gd name="connsiteY155" fmla="*/ 1375595 h 2556148"/>
                <a:gd name="connsiteX156" fmla="*/ 3564497 w 6180512"/>
                <a:gd name="connsiteY156" fmla="*/ 1374961 h 2556148"/>
                <a:gd name="connsiteX157" fmla="*/ 3531722 w 6180512"/>
                <a:gd name="connsiteY157" fmla="*/ 1398433 h 2556148"/>
                <a:gd name="connsiteX158" fmla="*/ 3527387 w 6180512"/>
                <a:gd name="connsiteY158" fmla="*/ 1402450 h 2556148"/>
                <a:gd name="connsiteX159" fmla="*/ 3510153 w 6180512"/>
                <a:gd name="connsiteY159" fmla="*/ 1422538 h 2556148"/>
                <a:gd name="connsiteX160" fmla="*/ 3506136 w 6180512"/>
                <a:gd name="connsiteY160" fmla="*/ 1422644 h 2556148"/>
                <a:gd name="connsiteX161" fmla="*/ 3489219 w 6180512"/>
                <a:gd name="connsiteY161" fmla="*/ 1405728 h 2556148"/>
                <a:gd name="connsiteX162" fmla="*/ 3484567 w 6180512"/>
                <a:gd name="connsiteY162" fmla="*/ 1405199 h 2556148"/>
                <a:gd name="connsiteX163" fmla="*/ 3467333 w 6180512"/>
                <a:gd name="connsiteY163" fmla="*/ 1416089 h 2556148"/>
                <a:gd name="connsiteX164" fmla="*/ 3462787 w 6180512"/>
                <a:gd name="connsiteY164" fmla="*/ 1415455 h 2556148"/>
                <a:gd name="connsiteX165" fmla="*/ 3448091 w 6180512"/>
                <a:gd name="connsiteY165" fmla="*/ 1399807 h 2556148"/>
                <a:gd name="connsiteX166" fmla="*/ 3443016 w 6180512"/>
                <a:gd name="connsiteY166" fmla="*/ 1397587 h 2556148"/>
                <a:gd name="connsiteX167" fmla="*/ 3417324 w 6180512"/>
                <a:gd name="connsiteY167" fmla="*/ 1397587 h 2556148"/>
                <a:gd name="connsiteX168" fmla="*/ 3411404 w 6180512"/>
                <a:gd name="connsiteY168" fmla="*/ 1397164 h 2556148"/>
                <a:gd name="connsiteX169" fmla="*/ 3379685 w 6180512"/>
                <a:gd name="connsiteY169" fmla="*/ 1392195 h 2556148"/>
                <a:gd name="connsiteX170" fmla="*/ 3374293 w 6180512"/>
                <a:gd name="connsiteY170" fmla="*/ 1389975 h 2556148"/>
                <a:gd name="connsiteX171" fmla="*/ 3346170 w 6180512"/>
                <a:gd name="connsiteY171" fmla="*/ 1368935 h 2556148"/>
                <a:gd name="connsiteX172" fmla="*/ 3341941 w 6180512"/>
                <a:gd name="connsiteY172" fmla="*/ 1369569 h 2556148"/>
                <a:gd name="connsiteX173" fmla="*/ 3326822 w 6180512"/>
                <a:gd name="connsiteY173" fmla="*/ 1389446 h 2556148"/>
                <a:gd name="connsiteX174" fmla="*/ 3323861 w 6180512"/>
                <a:gd name="connsiteY174" fmla="*/ 1389023 h 2556148"/>
                <a:gd name="connsiteX175" fmla="*/ 3314452 w 6180512"/>
                <a:gd name="connsiteY175" fmla="*/ 1366397 h 2556148"/>
                <a:gd name="connsiteX176" fmla="*/ 3310645 w 6180512"/>
                <a:gd name="connsiteY176" fmla="*/ 1365128 h 2556148"/>
                <a:gd name="connsiteX177" fmla="*/ 3297112 w 6180512"/>
                <a:gd name="connsiteY177" fmla="*/ 1372741 h 2556148"/>
                <a:gd name="connsiteX178" fmla="*/ 3292249 w 6180512"/>
                <a:gd name="connsiteY178" fmla="*/ 1372212 h 2556148"/>
                <a:gd name="connsiteX179" fmla="*/ 3266240 w 6180512"/>
                <a:gd name="connsiteY179" fmla="*/ 1349164 h 2556148"/>
                <a:gd name="connsiteX180" fmla="*/ 3261588 w 6180512"/>
                <a:gd name="connsiteY180" fmla="*/ 1348952 h 2556148"/>
                <a:gd name="connsiteX181" fmla="*/ 3244143 w 6180512"/>
                <a:gd name="connsiteY181" fmla="*/ 1361851 h 2556148"/>
                <a:gd name="connsiteX182" fmla="*/ 3240442 w 6180512"/>
                <a:gd name="connsiteY182" fmla="*/ 1360899 h 2556148"/>
                <a:gd name="connsiteX183" fmla="*/ 3232407 w 6180512"/>
                <a:gd name="connsiteY183" fmla="*/ 1343983 h 2556148"/>
                <a:gd name="connsiteX184" fmla="*/ 3228706 w 6180512"/>
                <a:gd name="connsiteY184" fmla="*/ 1343031 h 2556148"/>
                <a:gd name="connsiteX185" fmla="*/ 3207667 w 6180512"/>
                <a:gd name="connsiteY185" fmla="*/ 1358256 h 2556148"/>
                <a:gd name="connsiteX186" fmla="*/ 3203332 w 6180512"/>
                <a:gd name="connsiteY186" fmla="*/ 1357727 h 2556148"/>
                <a:gd name="connsiteX187" fmla="*/ 3183667 w 6180512"/>
                <a:gd name="connsiteY187" fmla="*/ 1334150 h 2556148"/>
                <a:gd name="connsiteX188" fmla="*/ 3178803 w 6180512"/>
                <a:gd name="connsiteY188" fmla="*/ 1331507 h 2556148"/>
                <a:gd name="connsiteX189" fmla="*/ 3140107 w 6180512"/>
                <a:gd name="connsiteY189" fmla="*/ 1326432 h 2556148"/>
                <a:gd name="connsiteX190" fmla="*/ 3135032 w 6180512"/>
                <a:gd name="connsiteY190" fmla="*/ 1323895 h 2556148"/>
                <a:gd name="connsiteX191" fmla="*/ 3123930 w 6180512"/>
                <a:gd name="connsiteY191" fmla="*/ 1312476 h 2556148"/>
                <a:gd name="connsiteX192" fmla="*/ 3119490 w 6180512"/>
                <a:gd name="connsiteY192" fmla="*/ 1308353 h 2556148"/>
                <a:gd name="connsiteX193" fmla="*/ 3085340 w 6180512"/>
                <a:gd name="connsiteY193" fmla="*/ 1279700 h 2556148"/>
                <a:gd name="connsiteX194" fmla="*/ 3080477 w 6180512"/>
                <a:gd name="connsiteY194" fmla="*/ 1279278 h 2556148"/>
                <a:gd name="connsiteX195" fmla="*/ 3069270 w 6180512"/>
                <a:gd name="connsiteY195" fmla="*/ 1285727 h 2556148"/>
                <a:gd name="connsiteX196" fmla="*/ 3063983 w 6180512"/>
                <a:gd name="connsiteY196" fmla="*/ 1285833 h 2556148"/>
                <a:gd name="connsiteX197" fmla="*/ 3043472 w 6180512"/>
                <a:gd name="connsiteY197" fmla="*/ 1275577 h 2556148"/>
                <a:gd name="connsiteX198" fmla="*/ 3037868 w 6180512"/>
                <a:gd name="connsiteY198" fmla="*/ 1273463 h 2556148"/>
                <a:gd name="connsiteX199" fmla="*/ 3006044 w 6180512"/>
                <a:gd name="connsiteY199" fmla="*/ 1265533 h 2556148"/>
                <a:gd name="connsiteX200" fmla="*/ 3000124 w 6180512"/>
                <a:gd name="connsiteY200" fmla="*/ 1264370 h 2556148"/>
                <a:gd name="connsiteX201" fmla="*/ 2980247 w 6180512"/>
                <a:gd name="connsiteY201" fmla="*/ 1261621 h 2556148"/>
                <a:gd name="connsiteX202" fmla="*/ 2975912 w 6180512"/>
                <a:gd name="connsiteY202" fmla="*/ 1258555 h 2556148"/>
                <a:gd name="connsiteX203" fmla="*/ 2958678 w 6180512"/>
                <a:gd name="connsiteY203" fmla="*/ 1225145 h 2556148"/>
                <a:gd name="connsiteX204" fmla="*/ 2954344 w 6180512"/>
                <a:gd name="connsiteY204" fmla="*/ 1222608 h 2556148"/>
                <a:gd name="connsiteX205" fmla="*/ 2915647 w 6180512"/>
                <a:gd name="connsiteY205" fmla="*/ 1223665 h 2556148"/>
                <a:gd name="connsiteX206" fmla="*/ 2911313 w 6180512"/>
                <a:gd name="connsiteY206" fmla="*/ 1221022 h 2556148"/>
                <a:gd name="connsiteX207" fmla="*/ 2899894 w 6180512"/>
                <a:gd name="connsiteY207" fmla="*/ 1198185 h 2556148"/>
                <a:gd name="connsiteX208" fmla="*/ 2895559 w 6180512"/>
                <a:gd name="connsiteY208" fmla="*/ 1195330 h 2556148"/>
                <a:gd name="connsiteX209" fmla="*/ 2853374 w 6180512"/>
                <a:gd name="connsiteY209" fmla="*/ 1193321 h 2556148"/>
                <a:gd name="connsiteX210" fmla="*/ 2847664 w 6180512"/>
                <a:gd name="connsiteY210" fmla="*/ 1191841 h 2556148"/>
                <a:gd name="connsiteX211" fmla="*/ 2841321 w 6180512"/>
                <a:gd name="connsiteY211" fmla="*/ 1188669 h 2556148"/>
                <a:gd name="connsiteX212" fmla="*/ 2837092 w 6180512"/>
                <a:gd name="connsiteY212" fmla="*/ 1184757 h 2556148"/>
                <a:gd name="connsiteX213" fmla="*/ 2831911 w 6180512"/>
                <a:gd name="connsiteY213" fmla="*/ 1175876 h 2556148"/>
                <a:gd name="connsiteX214" fmla="*/ 2827471 w 6180512"/>
                <a:gd name="connsiteY214" fmla="*/ 1174079 h 2556148"/>
                <a:gd name="connsiteX215" fmla="*/ 2810977 w 6180512"/>
                <a:gd name="connsiteY215" fmla="*/ 1178414 h 2556148"/>
                <a:gd name="connsiteX216" fmla="*/ 2805373 w 6180512"/>
                <a:gd name="connsiteY216" fmla="*/ 1177991 h 2556148"/>
                <a:gd name="connsiteX217" fmla="*/ 2781479 w 6180512"/>
                <a:gd name="connsiteY217" fmla="*/ 1167524 h 2556148"/>
                <a:gd name="connsiteX218" fmla="*/ 2775981 w 6180512"/>
                <a:gd name="connsiteY218" fmla="*/ 1165092 h 2556148"/>
                <a:gd name="connsiteX219" fmla="*/ 2756845 w 6180512"/>
                <a:gd name="connsiteY219" fmla="*/ 1156845 h 2556148"/>
                <a:gd name="connsiteX220" fmla="*/ 2751136 w 6180512"/>
                <a:gd name="connsiteY220" fmla="*/ 1155471 h 2556148"/>
                <a:gd name="connsiteX221" fmla="*/ 2734853 w 6180512"/>
                <a:gd name="connsiteY221" fmla="*/ 1154625 h 2556148"/>
                <a:gd name="connsiteX222" fmla="*/ 2729144 w 6180512"/>
                <a:gd name="connsiteY222" fmla="*/ 1153145 h 2556148"/>
                <a:gd name="connsiteX223" fmla="*/ 2699223 w 6180512"/>
                <a:gd name="connsiteY223" fmla="*/ 1138237 h 2556148"/>
                <a:gd name="connsiteX224" fmla="*/ 2693620 w 6180512"/>
                <a:gd name="connsiteY224" fmla="*/ 1136228 h 2556148"/>
                <a:gd name="connsiteX225" fmla="*/ 2667716 w 6180512"/>
                <a:gd name="connsiteY225" fmla="*/ 1130519 h 2556148"/>
                <a:gd name="connsiteX226" fmla="*/ 2662219 w 6180512"/>
                <a:gd name="connsiteY226" fmla="*/ 1128299 h 2556148"/>
                <a:gd name="connsiteX227" fmla="*/ 2629760 w 6180512"/>
                <a:gd name="connsiteY227" fmla="*/ 1107999 h 2556148"/>
                <a:gd name="connsiteX228" fmla="*/ 2624263 w 6180512"/>
                <a:gd name="connsiteY228" fmla="*/ 1105885 h 2556148"/>
                <a:gd name="connsiteX229" fmla="*/ 2597302 w 6180512"/>
                <a:gd name="connsiteY229" fmla="*/ 1101021 h 2556148"/>
                <a:gd name="connsiteX230" fmla="*/ 2591593 w 6180512"/>
                <a:gd name="connsiteY230" fmla="*/ 1099224 h 2556148"/>
                <a:gd name="connsiteX231" fmla="*/ 2548879 w 6180512"/>
                <a:gd name="connsiteY231" fmla="*/ 1079453 h 2556148"/>
                <a:gd name="connsiteX232" fmla="*/ 2543381 w 6180512"/>
                <a:gd name="connsiteY232" fmla="*/ 1077021 h 2556148"/>
                <a:gd name="connsiteX233" fmla="*/ 2509019 w 6180512"/>
                <a:gd name="connsiteY233" fmla="*/ 1062853 h 2556148"/>
                <a:gd name="connsiteX234" fmla="*/ 2504685 w 6180512"/>
                <a:gd name="connsiteY234" fmla="*/ 1059153 h 2556148"/>
                <a:gd name="connsiteX235" fmla="*/ 2496121 w 6180512"/>
                <a:gd name="connsiteY235" fmla="*/ 1045408 h 2556148"/>
                <a:gd name="connsiteX236" fmla="*/ 2491574 w 6180512"/>
                <a:gd name="connsiteY236" fmla="*/ 1042554 h 2556148"/>
                <a:gd name="connsiteX237" fmla="*/ 2459962 w 6180512"/>
                <a:gd name="connsiteY237" fmla="*/ 1039593 h 2556148"/>
                <a:gd name="connsiteX238" fmla="*/ 2454358 w 6180512"/>
                <a:gd name="connsiteY238" fmla="*/ 1037796 h 2556148"/>
                <a:gd name="connsiteX239" fmla="*/ 2410270 w 6180512"/>
                <a:gd name="connsiteY239" fmla="*/ 1012527 h 2556148"/>
                <a:gd name="connsiteX240" fmla="*/ 2404666 w 6180512"/>
                <a:gd name="connsiteY240" fmla="*/ 1010941 h 2556148"/>
                <a:gd name="connsiteX241" fmla="*/ 2378975 w 6180512"/>
                <a:gd name="connsiteY241" fmla="*/ 1009990 h 2556148"/>
                <a:gd name="connsiteX242" fmla="*/ 2373265 w 6180512"/>
                <a:gd name="connsiteY242" fmla="*/ 1008721 h 2556148"/>
                <a:gd name="connsiteX243" fmla="*/ 2348208 w 6180512"/>
                <a:gd name="connsiteY243" fmla="*/ 998148 h 2556148"/>
                <a:gd name="connsiteX244" fmla="*/ 2342498 w 6180512"/>
                <a:gd name="connsiteY244" fmla="*/ 996245 h 2556148"/>
                <a:gd name="connsiteX245" fmla="*/ 2318921 w 6180512"/>
                <a:gd name="connsiteY245" fmla="*/ 990642 h 2556148"/>
                <a:gd name="connsiteX246" fmla="*/ 2313741 w 6180512"/>
                <a:gd name="connsiteY246" fmla="*/ 987998 h 2556148"/>
                <a:gd name="connsiteX247" fmla="*/ 2293652 w 6180512"/>
                <a:gd name="connsiteY247" fmla="*/ 970765 h 2556148"/>
                <a:gd name="connsiteX248" fmla="*/ 2288472 w 6180512"/>
                <a:gd name="connsiteY248" fmla="*/ 969602 h 2556148"/>
                <a:gd name="connsiteX249" fmla="*/ 2258974 w 6180512"/>
                <a:gd name="connsiteY249" fmla="*/ 977426 h 2556148"/>
                <a:gd name="connsiteX250" fmla="*/ 2253370 w 6180512"/>
                <a:gd name="connsiteY250" fmla="*/ 976897 h 2556148"/>
                <a:gd name="connsiteX251" fmla="*/ 2222392 w 6180512"/>
                <a:gd name="connsiteY251" fmla="*/ 961884 h 2556148"/>
                <a:gd name="connsiteX252" fmla="*/ 2216683 w 6180512"/>
                <a:gd name="connsiteY252" fmla="*/ 960615 h 2556148"/>
                <a:gd name="connsiteX253" fmla="*/ 2205053 w 6180512"/>
                <a:gd name="connsiteY253" fmla="*/ 960615 h 2556148"/>
                <a:gd name="connsiteX254" fmla="*/ 2199132 w 6180512"/>
                <a:gd name="connsiteY254" fmla="*/ 959875 h 2556148"/>
                <a:gd name="connsiteX255" fmla="*/ 2172066 w 6180512"/>
                <a:gd name="connsiteY255" fmla="*/ 953108 h 2556148"/>
                <a:gd name="connsiteX256" fmla="*/ 2166779 w 6180512"/>
                <a:gd name="connsiteY256" fmla="*/ 950571 h 2556148"/>
                <a:gd name="connsiteX257" fmla="*/ 2156207 w 6180512"/>
                <a:gd name="connsiteY257" fmla="*/ 942430 h 2556148"/>
                <a:gd name="connsiteX258" fmla="*/ 2150815 w 6180512"/>
                <a:gd name="connsiteY258" fmla="*/ 940421 h 2556148"/>
                <a:gd name="connsiteX259" fmla="*/ 2130938 w 6180512"/>
                <a:gd name="connsiteY259" fmla="*/ 939469 h 2556148"/>
                <a:gd name="connsiteX260" fmla="*/ 2125017 w 6180512"/>
                <a:gd name="connsiteY260" fmla="*/ 938729 h 2556148"/>
                <a:gd name="connsiteX261" fmla="*/ 2099114 w 6180512"/>
                <a:gd name="connsiteY261" fmla="*/ 933020 h 2556148"/>
                <a:gd name="connsiteX262" fmla="*/ 2093193 w 6180512"/>
                <a:gd name="connsiteY262" fmla="*/ 932597 h 2556148"/>
                <a:gd name="connsiteX263" fmla="*/ 2069827 w 6180512"/>
                <a:gd name="connsiteY263" fmla="*/ 934500 h 2556148"/>
                <a:gd name="connsiteX264" fmla="*/ 2064330 w 6180512"/>
                <a:gd name="connsiteY264" fmla="*/ 933126 h 2556148"/>
                <a:gd name="connsiteX265" fmla="*/ 2027113 w 6180512"/>
                <a:gd name="connsiteY265" fmla="*/ 910394 h 2556148"/>
                <a:gd name="connsiteX266" fmla="*/ 2022567 w 6180512"/>
                <a:gd name="connsiteY266" fmla="*/ 911029 h 2556148"/>
                <a:gd name="connsiteX267" fmla="*/ 2007765 w 6180512"/>
                <a:gd name="connsiteY267" fmla="*/ 927734 h 2556148"/>
                <a:gd name="connsiteX268" fmla="*/ 2003536 w 6180512"/>
                <a:gd name="connsiteY268" fmla="*/ 927945 h 2556148"/>
                <a:gd name="connsiteX269" fmla="*/ 1985668 w 6180512"/>
                <a:gd name="connsiteY269" fmla="*/ 911980 h 2556148"/>
                <a:gd name="connsiteX270" fmla="*/ 1981862 w 6180512"/>
                <a:gd name="connsiteY270" fmla="*/ 912509 h 2556148"/>
                <a:gd name="connsiteX271" fmla="*/ 1968646 w 6180512"/>
                <a:gd name="connsiteY271" fmla="*/ 933337 h 2556148"/>
                <a:gd name="connsiteX272" fmla="*/ 1964946 w 6180512"/>
                <a:gd name="connsiteY272" fmla="*/ 933760 h 2556148"/>
                <a:gd name="connsiteX273" fmla="*/ 1950355 w 6180512"/>
                <a:gd name="connsiteY273" fmla="*/ 919170 h 2556148"/>
                <a:gd name="connsiteX274" fmla="*/ 1945597 w 6180512"/>
                <a:gd name="connsiteY274" fmla="*/ 918430 h 2556148"/>
                <a:gd name="connsiteX275" fmla="*/ 1932170 w 6180512"/>
                <a:gd name="connsiteY275" fmla="*/ 925196 h 2556148"/>
                <a:gd name="connsiteX276" fmla="*/ 1926989 w 6180512"/>
                <a:gd name="connsiteY276" fmla="*/ 924985 h 2556148"/>
                <a:gd name="connsiteX277" fmla="*/ 1909756 w 6180512"/>
                <a:gd name="connsiteY277" fmla="*/ 914095 h 2556148"/>
                <a:gd name="connsiteX278" fmla="*/ 1904258 w 6180512"/>
                <a:gd name="connsiteY278" fmla="*/ 912298 h 2556148"/>
                <a:gd name="connsiteX279" fmla="*/ 1864399 w 6180512"/>
                <a:gd name="connsiteY279" fmla="*/ 909231 h 2556148"/>
                <a:gd name="connsiteX280" fmla="*/ 1858478 w 6180512"/>
                <a:gd name="connsiteY280" fmla="*/ 909866 h 2556148"/>
                <a:gd name="connsiteX281" fmla="*/ 1818407 w 6180512"/>
                <a:gd name="connsiteY281" fmla="*/ 921179 h 2556148"/>
                <a:gd name="connsiteX282" fmla="*/ 1814178 w 6180512"/>
                <a:gd name="connsiteY282" fmla="*/ 919381 h 2556148"/>
                <a:gd name="connsiteX283" fmla="*/ 1804028 w 6180512"/>
                <a:gd name="connsiteY283" fmla="*/ 900033 h 2556148"/>
                <a:gd name="connsiteX284" fmla="*/ 1801808 w 6180512"/>
                <a:gd name="connsiteY284" fmla="*/ 900245 h 2556148"/>
                <a:gd name="connsiteX285" fmla="*/ 1792821 w 6180512"/>
                <a:gd name="connsiteY285" fmla="*/ 932069 h 2556148"/>
                <a:gd name="connsiteX286" fmla="*/ 1789121 w 6180512"/>
                <a:gd name="connsiteY286" fmla="*/ 934289 h 2556148"/>
                <a:gd name="connsiteX287" fmla="*/ 1756134 w 6180512"/>
                <a:gd name="connsiteY287" fmla="*/ 926254 h 2556148"/>
                <a:gd name="connsiteX288" fmla="*/ 1750530 w 6180512"/>
                <a:gd name="connsiteY288" fmla="*/ 926782 h 2556148"/>
                <a:gd name="connsiteX289" fmla="*/ 1733614 w 6180512"/>
                <a:gd name="connsiteY289" fmla="*/ 934817 h 2556148"/>
                <a:gd name="connsiteX290" fmla="*/ 1729808 w 6180512"/>
                <a:gd name="connsiteY290" fmla="*/ 933337 h 2556148"/>
                <a:gd name="connsiteX291" fmla="*/ 1722513 w 6180512"/>
                <a:gd name="connsiteY291" fmla="*/ 914306 h 2556148"/>
                <a:gd name="connsiteX292" fmla="*/ 1720504 w 6180512"/>
                <a:gd name="connsiteY292" fmla="*/ 914306 h 2556148"/>
                <a:gd name="connsiteX293" fmla="*/ 1709402 w 6180512"/>
                <a:gd name="connsiteY293" fmla="*/ 948562 h 2556148"/>
                <a:gd name="connsiteX294" fmla="*/ 1706971 w 6180512"/>
                <a:gd name="connsiteY294" fmla="*/ 948879 h 2556148"/>
                <a:gd name="connsiteX295" fmla="*/ 1688891 w 6180512"/>
                <a:gd name="connsiteY295" fmla="*/ 918747 h 2556148"/>
                <a:gd name="connsiteX296" fmla="*/ 1685191 w 6180512"/>
                <a:gd name="connsiteY296" fmla="*/ 918324 h 2556148"/>
                <a:gd name="connsiteX297" fmla="*/ 1655375 w 6180512"/>
                <a:gd name="connsiteY297" fmla="*/ 948139 h 2556148"/>
                <a:gd name="connsiteX298" fmla="*/ 1650618 w 6180512"/>
                <a:gd name="connsiteY298" fmla="*/ 948774 h 2556148"/>
                <a:gd name="connsiteX299" fmla="*/ 1639411 w 6180512"/>
                <a:gd name="connsiteY299" fmla="*/ 942324 h 2556148"/>
                <a:gd name="connsiteX300" fmla="*/ 1635076 w 6180512"/>
                <a:gd name="connsiteY300" fmla="*/ 943276 h 2556148"/>
                <a:gd name="connsiteX301" fmla="*/ 1620803 w 6180512"/>
                <a:gd name="connsiteY301" fmla="*/ 964210 h 2556148"/>
                <a:gd name="connsiteX302" fmla="*/ 1617525 w 6180512"/>
                <a:gd name="connsiteY302" fmla="*/ 964104 h 2556148"/>
                <a:gd name="connsiteX303" fmla="*/ 1607692 w 6180512"/>
                <a:gd name="connsiteY303" fmla="*/ 948033 h 2556148"/>
                <a:gd name="connsiteX304" fmla="*/ 1604309 w 6180512"/>
                <a:gd name="connsiteY304" fmla="*/ 947822 h 2556148"/>
                <a:gd name="connsiteX305" fmla="*/ 1591516 w 6180512"/>
                <a:gd name="connsiteY305" fmla="*/ 964210 h 2556148"/>
                <a:gd name="connsiteX306" fmla="*/ 1586970 w 6180512"/>
                <a:gd name="connsiteY306" fmla="*/ 965267 h 2556148"/>
                <a:gd name="connsiteX307" fmla="*/ 1571216 w 6180512"/>
                <a:gd name="connsiteY307" fmla="*/ 957337 h 2556148"/>
                <a:gd name="connsiteX308" fmla="*/ 1565824 w 6180512"/>
                <a:gd name="connsiteY308" fmla="*/ 957232 h 2556148"/>
                <a:gd name="connsiteX309" fmla="*/ 1555992 w 6180512"/>
                <a:gd name="connsiteY309" fmla="*/ 961778 h 2556148"/>
                <a:gd name="connsiteX310" fmla="*/ 1550494 w 6180512"/>
                <a:gd name="connsiteY310" fmla="*/ 964104 h 2556148"/>
                <a:gd name="connsiteX311" fmla="*/ 1517401 w 6180512"/>
                <a:gd name="connsiteY311" fmla="*/ 976157 h 2556148"/>
                <a:gd name="connsiteX312" fmla="*/ 1512643 w 6180512"/>
                <a:gd name="connsiteY312" fmla="*/ 974888 h 2556148"/>
                <a:gd name="connsiteX313" fmla="*/ 1502494 w 6180512"/>
                <a:gd name="connsiteY313" fmla="*/ 962941 h 2556148"/>
                <a:gd name="connsiteX314" fmla="*/ 1498053 w 6180512"/>
                <a:gd name="connsiteY314" fmla="*/ 962307 h 2556148"/>
                <a:gd name="connsiteX315" fmla="*/ 1480819 w 6180512"/>
                <a:gd name="connsiteY315" fmla="*/ 973197 h 2556148"/>
                <a:gd name="connsiteX316" fmla="*/ 1475533 w 6180512"/>
                <a:gd name="connsiteY316" fmla="*/ 973514 h 2556148"/>
                <a:gd name="connsiteX317" fmla="*/ 1460943 w 6180512"/>
                <a:gd name="connsiteY317" fmla="*/ 966641 h 2556148"/>
                <a:gd name="connsiteX318" fmla="*/ 1456185 w 6180512"/>
                <a:gd name="connsiteY318" fmla="*/ 967487 h 2556148"/>
                <a:gd name="connsiteX319" fmla="*/ 1435674 w 6180512"/>
                <a:gd name="connsiteY319" fmla="*/ 988950 h 2556148"/>
                <a:gd name="connsiteX320" fmla="*/ 1432502 w 6180512"/>
                <a:gd name="connsiteY320" fmla="*/ 988316 h 2556148"/>
                <a:gd name="connsiteX321" fmla="*/ 1420555 w 6180512"/>
                <a:gd name="connsiteY321" fmla="*/ 957443 h 2556148"/>
                <a:gd name="connsiteX322" fmla="*/ 1418334 w 6180512"/>
                <a:gd name="connsiteY322" fmla="*/ 957443 h 2556148"/>
                <a:gd name="connsiteX323" fmla="*/ 1407762 w 6180512"/>
                <a:gd name="connsiteY323" fmla="*/ 982501 h 2556148"/>
                <a:gd name="connsiteX324" fmla="*/ 1403638 w 6180512"/>
                <a:gd name="connsiteY324" fmla="*/ 984932 h 2556148"/>
                <a:gd name="connsiteX325" fmla="*/ 1372026 w 6180512"/>
                <a:gd name="connsiteY325" fmla="*/ 981972 h 2556148"/>
                <a:gd name="connsiteX326" fmla="*/ 1369065 w 6180512"/>
                <a:gd name="connsiteY326" fmla="*/ 978694 h 2556148"/>
                <a:gd name="connsiteX327" fmla="*/ 1369065 w 6180512"/>
                <a:gd name="connsiteY327" fmla="*/ 965901 h 2556148"/>
                <a:gd name="connsiteX328" fmla="*/ 1367162 w 6180512"/>
                <a:gd name="connsiteY328" fmla="*/ 965267 h 2556148"/>
                <a:gd name="connsiteX329" fmla="*/ 1354475 w 6180512"/>
                <a:gd name="connsiteY329" fmla="*/ 980597 h 2556148"/>
                <a:gd name="connsiteX330" fmla="*/ 1350563 w 6180512"/>
                <a:gd name="connsiteY330" fmla="*/ 980597 h 2556148"/>
                <a:gd name="connsiteX331" fmla="*/ 1339250 w 6180512"/>
                <a:gd name="connsiteY331" fmla="*/ 967487 h 2556148"/>
                <a:gd name="connsiteX332" fmla="*/ 1335867 w 6180512"/>
                <a:gd name="connsiteY332" fmla="*/ 967804 h 2556148"/>
                <a:gd name="connsiteX333" fmla="*/ 1320008 w 6180512"/>
                <a:gd name="connsiteY333" fmla="*/ 996668 h 2556148"/>
                <a:gd name="connsiteX334" fmla="*/ 1315779 w 6180512"/>
                <a:gd name="connsiteY334" fmla="*/ 998360 h 2556148"/>
                <a:gd name="connsiteX335" fmla="*/ 1256783 w 6180512"/>
                <a:gd name="connsiteY335" fmla="*/ 977954 h 2556148"/>
                <a:gd name="connsiteX336" fmla="*/ 1251602 w 6180512"/>
                <a:gd name="connsiteY336" fmla="*/ 978906 h 2556148"/>
                <a:gd name="connsiteX337" fmla="*/ 1230351 w 6180512"/>
                <a:gd name="connsiteY337" fmla="*/ 996245 h 2556148"/>
                <a:gd name="connsiteX338" fmla="*/ 1225065 w 6180512"/>
                <a:gd name="connsiteY338" fmla="*/ 998360 h 2556148"/>
                <a:gd name="connsiteX339" fmla="*/ 1184042 w 6180512"/>
                <a:gd name="connsiteY339" fmla="*/ 1001426 h 2556148"/>
                <a:gd name="connsiteX340" fmla="*/ 1178122 w 6180512"/>
                <a:gd name="connsiteY340" fmla="*/ 1002272 h 2556148"/>
                <a:gd name="connsiteX341" fmla="*/ 1144077 w 6180512"/>
                <a:gd name="connsiteY341" fmla="*/ 1009250 h 2556148"/>
                <a:gd name="connsiteX342" fmla="*/ 1139320 w 6180512"/>
                <a:gd name="connsiteY342" fmla="*/ 1012210 h 2556148"/>
                <a:gd name="connsiteX343" fmla="*/ 1128853 w 6180512"/>
                <a:gd name="connsiteY343" fmla="*/ 1026166 h 2556148"/>
                <a:gd name="connsiteX344" fmla="*/ 1124835 w 6180512"/>
                <a:gd name="connsiteY344" fmla="*/ 1026483 h 2556148"/>
                <a:gd name="connsiteX345" fmla="*/ 1108024 w 6180512"/>
                <a:gd name="connsiteY345" fmla="*/ 1010624 h 2556148"/>
                <a:gd name="connsiteX346" fmla="*/ 1103372 w 6180512"/>
                <a:gd name="connsiteY346" fmla="*/ 1010201 h 2556148"/>
                <a:gd name="connsiteX347" fmla="*/ 1071971 w 6180512"/>
                <a:gd name="connsiteY347" fmla="*/ 1030395 h 2556148"/>
                <a:gd name="connsiteX348" fmla="*/ 1067319 w 6180512"/>
                <a:gd name="connsiteY348" fmla="*/ 1034096 h 2556148"/>
                <a:gd name="connsiteX349" fmla="*/ 1050509 w 6180512"/>
                <a:gd name="connsiteY349" fmla="*/ 1049955 h 2556148"/>
                <a:gd name="connsiteX350" fmla="*/ 1045433 w 6180512"/>
                <a:gd name="connsiteY350" fmla="*/ 1052598 h 2556148"/>
                <a:gd name="connsiteX351" fmla="*/ 1024288 w 6180512"/>
                <a:gd name="connsiteY351" fmla="*/ 1057250 h 2556148"/>
                <a:gd name="connsiteX352" fmla="*/ 1018579 w 6180512"/>
                <a:gd name="connsiteY352" fmla="*/ 1056721 h 2556148"/>
                <a:gd name="connsiteX353" fmla="*/ 1018262 w 6180512"/>
                <a:gd name="connsiteY353" fmla="*/ 1056616 h 2556148"/>
                <a:gd name="connsiteX354" fmla="*/ 1012552 w 6180512"/>
                <a:gd name="connsiteY354" fmla="*/ 1056298 h 2556148"/>
                <a:gd name="connsiteX355" fmla="*/ 985380 w 6180512"/>
                <a:gd name="connsiteY355" fmla="*/ 1064016 h 2556148"/>
                <a:gd name="connsiteX356" fmla="*/ 979671 w 6180512"/>
                <a:gd name="connsiteY356" fmla="*/ 1065920 h 2556148"/>
                <a:gd name="connsiteX357" fmla="*/ 941715 w 6180512"/>
                <a:gd name="connsiteY357" fmla="*/ 1081250 h 2556148"/>
                <a:gd name="connsiteX358" fmla="*/ 936323 w 6180512"/>
                <a:gd name="connsiteY358" fmla="*/ 1083893 h 2556148"/>
                <a:gd name="connsiteX359" fmla="*/ 917926 w 6180512"/>
                <a:gd name="connsiteY359" fmla="*/ 1094889 h 2556148"/>
                <a:gd name="connsiteX360" fmla="*/ 912428 w 6180512"/>
                <a:gd name="connsiteY360" fmla="*/ 1097215 h 2556148"/>
                <a:gd name="connsiteX361" fmla="*/ 897098 w 6180512"/>
                <a:gd name="connsiteY361" fmla="*/ 1101444 h 2556148"/>
                <a:gd name="connsiteX362" fmla="*/ 891283 w 6180512"/>
                <a:gd name="connsiteY362" fmla="*/ 1103030 h 2556148"/>
                <a:gd name="connsiteX363" fmla="*/ 845397 w 6180512"/>
                <a:gd name="connsiteY363" fmla="*/ 1115506 h 2556148"/>
                <a:gd name="connsiteX364" fmla="*/ 839476 w 6180512"/>
                <a:gd name="connsiteY364" fmla="*/ 1116457 h 2556148"/>
                <a:gd name="connsiteX365" fmla="*/ 824357 w 6180512"/>
                <a:gd name="connsiteY365" fmla="*/ 1117303 h 2556148"/>
                <a:gd name="connsiteX366" fmla="*/ 819917 w 6180512"/>
                <a:gd name="connsiteY366" fmla="*/ 1120052 h 2556148"/>
                <a:gd name="connsiteX367" fmla="*/ 808710 w 6180512"/>
                <a:gd name="connsiteY367" fmla="*/ 1140669 h 2556148"/>
                <a:gd name="connsiteX368" fmla="*/ 805538 w 6180512"/>
                <a:gd name="connsiteY368" fmla="*/ 1140775 h 2556148"/>
                <a:gd name="connsiteX369" fmla="*/ 791265 w 6180512"/>
                <a:gd name="connsiteY369" fmla="*/ 1119841 h 2556148"/>
                <a:gd name="connsiteX370" fmla="*/ 788410 w 6180512"/>
                <a:gd name="connsiteY370" fmla="*/ 1120158 h 2556148"/>
                <a:gd name="connsiteX371" fmla="*/ 773185 w 6180512"/>
                <a:gd name="connsiteY371" fmla="*/ 1154625 h 2556148"/>
                <a:gd name="connsiteX372" fmla="*/ 770436 w 6180512"/>
                <a:gd name="connsiteY372" fmla="*/ 1154731 h 2556148"/>
                <a:gd name="connsiteX373" fmla="*/ 757009 w 6180512"/>
                <a:gd name="connsiteY373" fmla="*/ 1131682 h 2556148"/>
                <a:gd name="connsiteX374" fmla="*/ 753414 w 6180512"/>
                <a:gd name="connsiteY374" fmla="*/ 1131259 h 2556148"/>
                <a:gd name="connsiteX375" fmla="*/ 724656 w 6180512"/>
                <a:gd name="connsiteY375" fmla="*/ 1162132 h 2556148"/>
                <a:gd name="connsiteX376" fmla="*/ 721062 w 6180512"/>
                <a:gd name="connsiteY376" fmla="*/ 1161709 h 2556148"/>
                <a:gd name="connsiteX377" fmla="*/ 706577 w 6180512"/>
                <a:gd name="connsiteY377" fmla="*/ 1137497 h 2556148"/>
                <a:gd name="connsiteX378" fmla="*/ 704251 w 6180512"/>
                <a:gd name="connsiteY378" fmla="*/ 1137814 h 2556148"/>
                <a:gd name="connsiteX379" fmla="*/ 695264 w 6180512"/>
                <a:gd name="connsiteY379" fmla="*/ 1171964 h 2556148"/>
                <a:gd name="connsiteX380" fmla="*/ 693572 w 6180512"/>
                <a:gd name="connsiteY380" fmla="*/ 1172070 h 2556148"/>
                <a:gd name="connsiteX381" fmla="*/ 676656 w 6180512"/>
                <a:gd name="connsiteY381" fmla="*/ 1121321 h 2556148"/>
                <a:gd name="connsiteX382" fmla="*/ 674541 w 6180512"/>
                <a:gd name="connsiteY382" fmla="*/ 1121215 h 2556148"/>
                <a:gd name="connsiteX383" fmla="*/ 659317 w 6180512"/>
                <a:gd name="connsiteY383" fmla="*/ 1156845 h 2556148"/>
                <a:gd name="connsiteX384" fmla="*/ 656462 w 6180512"/>
                <a:gd name="connsiteY384" fmla="*/ 1157057 h 2556148"/>
                <a:gd name="connsiteX385" fmla="*/ 642083 w 6180512"/>
                <a:gd name="connsiteY385" fmla="*/ 1135065 h 2556148"/>
                <a:gd name="connsiteX386" fmla="*/ 637854 w 6180512"/>
                <a:gd name="connsiteY386" fmla="*/ 1134114 h 2556148"/>
                <a:gd name="connsiteX387" fmla="*/ 610048 w 6180512"/>
                <a:gd name="connsiteY387" fmla="*/ 1150924 h 2556148"/>
                <a:gd name="connsiteX388" fmla="*/ 606347 w 6180512"/>
                <a:gd name="connsiteY388" fmla="*/ 1149761 h 2556148"/>
                <a:gd name="connsiteX389" fmla="*/ 599263 w 6180512"/>
                <a:gd name="connsiteY389" fmla="*/ 1132951 h 2556148"/>
                <a:gd name="connsiteX390" fmla="*/ 596092 w 6180512"/>
                <a:gd name="connsiteY390" fmla="*/ 1132316 h 2556148"/>
                <a:gd name="connsiteX391" fmla="*/ 580233 w 6180512"/>
                <a:gd name="connsiteY391" fmla="*/ 1149127 h 2556148"/>
                <a:gd name="connsiteX392" fmla="*/ 576849 w 6180512"/>
                <a:gd name="connsiteY392" fmla="*/ 1148598 h 2556148"/>
                <a:gd name="connsiteX393" fmla="*/ 564162 w 6180512"/>
                <a:gd name="connsiteY393" fmla="*/ 1122272 h 2556148"/>
                <a:gd name="connsiteX394" fmla="*/ 560990 w 6180512"/>
                <a:gd name="connsiteY394" fmla="*/ 1121955 h 2556148"/>
                <a:gd name="connsiteX395" fmla="*/ 541219 w 6180512"/>
                <a:gd name="connsiteY395" fmla="*/ 1146695 h 2556148"/>
                <a:gd name="connsiteX396" fmla="*/ 538787 w 6180512"/>
                <a:gd name="connsiteY396" fmla="*/ 1146061 h 2556148"/>
                <a:gd name="connsiteX397" fmla="*/ 530435 w 6180512"/>
                <a:gd name="connsiteY397" fmla="*/ 1097955 h 2556148"/>
                <a:gd name="connsiteX398" fmla="*/ 528743 w 6180512"/>
                <a:gd name="connsiteY398" fmla="*/ 1097744 h 2556148"/>
                <a:gd name="connsiteX399" fmla="*/ 520602 w 6180512"/>
                <a:gd name="connsiteY399" fmla="*/ 1115823 h 2556148"/>
                <a:gd name="connsiteX400" fmla="*/ 516585 w 6180512"/>
                <a:gd name="connsiteY400" fmla="*/ 1117515 h 2556148"/>
                <a:gd name="connsiteX401" fmla="*/ 497554 w 6180512"/>
                <a:gd name="connsiteY401" fmla="*/ 1110219 h 2556148"/>
                <a:gd name="connsiteX402" fmla="*/ 491844 w 6180512"/>
                <a:gd name="connsiteY402" fmla="*/ 1110008 h 2556148"/>
                <a:gd name="connsiteX403" fmla="*/ 475245 w 6180512"/>
                <a:gd name="connsiteY403" fmla="*/ 1115294 h 2556148"/>
                <a:gd name="connsiteX404" fmla="*/ 470805 w 6180512"/>
                <a:gd name="connsiteY404" fmla="*/ 1113603 h 2556148"/>
                <a:gd name="connsiteX405" fmla="*/ 456320 w 6180512"/>
                <a:gd name="connsiteY405" fmla="*/ 1090448 h 2556148"/>
                <a:gd name="connsiteX406" fmla="*/ 453677 w 6180512"/>
                <a:gd name="connsiteY406" fmla="*/ 1085056 h 2556148"/>
                <a:gd name="connsiteX407" fmla="*/ 446381 w 6180512"/>
                <a:gd name="connsiteY407" fmla="*/ 1066025 h 2556148"/>
                <a:gd name="connsiteX408" fmla="*/ 444161 w 6180512"/>
                <a:gd name="connsiteY408" fmla="*/ 1066025 h 2556148"/>
                <a:gd name="connsiteX409" fmla="*/ 431157 w 6180512"/>
                <a:gd name="connsiteY409" fmla="*/ 1098061 h 2556148"/>
                <a:gd name="connsiteX410" fmla="*/ 429148 w 6180512"/>
                <a:gd name="connsiteY410" fmla="*/ 1097955 h 2556148"/>
                <a:gd name="connsiteX411" fmla="*/ 421430 w 6180512"/>
                <a:gd name="connsiteY411" fmla="*/ 1071946 h 2556148"/>
                <a:gd name="connsiteX412" fmla="*/ 418998 w 6180512"/>
                <a:gd name="connsiteY412" fmla="*/ 1071629 h 2556148"/>
                <a:gd name="connsiteX413" fmla="*/ 405676 w 6180512"/>
                <a:gd name="connsiteY413" fmla="*/ 1093515 h 2556148"/>
                <a:gd name="connsiteX414" fmla="*/ 402822 w 6180512"/>
                <a:gd name="connsiteY414" fmla="*/ 1093303 h 2556148"/>
                <a:gd name="connsiteX415" fmla="*/ 383051 w 6180512"/>
                <a:gd name="connsiteY415" fmla="*/ 1050589 h 2556148"/>
                <a:gd name="connsiteX416" fmla="*/ 381148 w 6180512"/>
                <a:gd name="connsiteY416" fmla="*/ 1050801 h 2556148"/>
                <a:gd name="connsiteX417" fmla="*/ 376496 w 6180512"/>
                <a:gd name="connsiteY417" fmla="*/ 1071946 h 2556148"/>
                <a:gd name="connsiteX418" fmla="*/ 374804 w 6180512"/>
                <a:gd name="connsiteY418" fmla="*/ 1072052 h 2556148"/>
                <a:gd name="connsiteX419" fmla="*/ 359262 w 6180512"/>
                <a:gd name="connsiteY419" fmla="*/ 1030712 h 2556148"/>
                <a:gd name="connsiteX420" fmla="*/ 356302 w 6180512"/>
                <a:gd name="connsiteY420" fmla="*/ 1030184 h 2556148"/>
                <a:gd name="connsiteX421" fmla="*/ 337799 w 6180512"/>
                <a:gd name="connsiteY421" fmla="*/ 1052598 h 2556148"/>
                <a:gd name="connsiteX422" fmla="*/ 335473 w 6180512"/>
                <a:gd name="connsiteY422" fmla="*/ 1051964 h 2556148"/>
                <a:gd name="connsiteX423" fmla="*/ 329341 w 6180512"/>
                <a:gd name="connsiteY423" fmla="*/ 1009778 h 2556148"/>
                <a:gd name="connsiteX424" fmla="*/ 326592 w 6180512"/>
                <a:gd name="connsiteY424" fmla="*/ 1004809 h 2556148"/>
                <a:gd name="connsiteX425" fmla="*/ 305235 w 6180512"/>
                <a:gd name="connsiteY425" fmla="*/ 986412 h 2556148"/>
                <a:gd name="connsiteX426" fmla="*/ 303015 w 6180512"/>
                <a:gd name="connsiteY426" fmla="*/ 981443 h 2556148"/>
                <a:gd name="connsiteX427" fmla="*/ 303015 w 6180512"/>
                <a:gd name="connsiteY427" fmla="*/ 966324 h 2556148"/>
                <a:gd name="connsiteX428" fmla="*/ 301641 w 6180512"/>
                <a:gd name="connsiteY428" fmla="*/ 966007 h 2556148"/>
                <a:gd name="connsiteX429" fmla="*/ 288002 w 6180512"/>
                <a:gd name="connsiteY429" fmla="*/ 992439 h 2556148"/>
                <a:gd name="connsiteX430" fmla="*/ 286310 w 6180512"/>
                <a:gd name="connsiteY430" fmla="*/ 992122 h 2556148"/>
                <a:gd name="connsiteX431" fmla="*/ 276477 w 6180512"/>
                <a:gd name="connsiteY431" fmla="*/ 907646 h 2556148"/>
                <a:gd name="connsiteX432" fmla="*/ 275314 w 6180512"/>
                <a:gd name="connsiteY432" fmla="*/ 907540 h 2556148"/>
                <a:gd name="connsiteX433" fmla="*/ 263261 w 6180512"/>
                <a:gd name="connsiteY433" fmla="*/ 951734 h 2556148"/>
                <a:gd name="connsiteX434" fmla="*/ 261887 w 6180512"/>
                <a:gd name="connsiteY434" fmla="*/ 951628 h 2556148"/>
                <a:gd name="connsiteX435" fmla="*/ 241905 w 6180512"/>
                <a:gd name="connsiteY435" fmla="*/ 849390 h 2556148"/>
                <a:gd name="connsiteX436" fmla="*/ 240213 w 6180512"/>
                <a:gd name="connsiteY436" fmla="*/ 849284 h 2556148"/>
                <a:gd name="connsiteX437" fmla="*/ 233023 w 6180512"/>
                <a:gd name="connsiteY437" fmla="*/ 867258 h 2556148"/>
                <a:gd name="connsiteX438" fmla="*/ 231120 w 6180512"/>
                <a:gd name="connsiteY438" fmla="*/ 867152 h 2556148"/>
                <a:gd name="connsiteX439" fmla="*/ 216107 w 6180512"/>
                <a:gd name="connsiteY439" fmla="*/ 808367 h 2556148"/>
                <a:gd name="connsiteX440" fmla="*/ 213675 w 6180512"/>
                <a:gd name="connsiteY440" fmla="*/ 802975 h 2556148"/>
                <a:gd name="connsiteX441" fmla="*/ 202891 w 6180512"/>
                <a:gd name="connsiteY441" fmla="*/ 786799 h 2556148"/>
                <a:gd name="connsiteX442" fmla="*/ 200459 w 6180512"/>
                <a:gd name="connsiteY442" fmla="*/ 781407 h 2556148"/>
                <a:gd name="connsiteX443" fmla="*/ 185446 w 6180512"/>
                <a:gd name="connsiteY443" fmla="*/ 722622 h 2556148"/>
                <a:gd name="connsiteX444" fmla="*/ 183437 w 6180512"/>
                <a:gd name="connsiteY444" fmla="*/ 717019 h 2556148"/>
                <a:gd name="connsiteX445" fmla="*/ 171807 w 6180512"/>
                <a:gd name="connsiteY445" fmla="*/ 690798 h 2556148"/>
                <a:gd name="connsiteX446" fmla="*/ 170221 w 6180512"/>
                <a:gd name="connsiteY446" fmla="*/ 685089 h 2556148"/>
                <a:gd name="connsiteX447" fmla="*/ 161552 w 6180512"/>
                <a:gd name="connsiteY447" fmla="*/ 614675 h 2556148"/>
                <a:gd name="connsiteX448" fmla="*/ 160494 w 6180512"/>
                <a:gd name="connsiteY448" fmla="*/ 608754 h 2556148"/>
                <a:gd name="connsiteX449" fmla="*/ 152459 w 6180512"/>
                <a:gd name="connsiteY449" fmla="*/ 573441 h 2556148"/>
                <a:gd name="connsiteX450" fmla="*/ 150662 w 6180512"/>
                <a:gd name="connsiteY450" fmla="*/ 567732 h 2556148"/>
                <a:gd name="connsiteX451" fmla="*/ 138820 w 6180512"/>
                <a:gd name="connsiteY451" fmla="*/ 539185 h 2556148"/>
                <a:gd name="connsiteX452" fmla="*/ 137657 w 6180512"/>
                <a:gd name="connsiteY452" fmla="*/ 533370 h 2556148"/>
                <a:gd name="connsiteX453" fmla="*/ 137657 w 6180512"/>
                <a:gd name="connsiteY453" fmla="*/ 475960 h 2556148"/>
                <a:gd name="connsiteX454" fmla="*/ 137234 w 6180512"/>
                <a:gd name="connsiteY454" fmla="*/ 470039 h 2556148"/>
                <a:gd name="connsiteX455" fmla="*/ 125181 w 6180512"/>
                <a:gd name="connsiteY455" fmla="*/ 384294 h 2556148"/>
                <a:gd name="connsiteX456" fmla="*/ 124230 w 6180512"/>
                <a:gd name="connsiteY456" fmla="*/ 378374 h 2556148"/>
                <a:gd name="connsiteX457" fmla="*/ 115772 w 6180512"/>
                <a:gd name="connsiteY457" fmla="*/ 327942 h 2556148"/>
                <a:gd name="connsiteX458" fmla="*/ 114714 w 6180512"/>
                <a:gd name="connsiteY458" fmla="*/ 322021 h 2556148"/>
                <a:gd name="connsiteX459" fmla="*/ 96952 w 6180512"/>
                <a:gd name="connsiteY459" fmla="*/ 224540 h 2556148"/>
                <a:gd name="connsiteX460" fmla="*/ 96106 w 6180512"/>
                <a:gd name="connsiteY460" fmla="*/ 218619 h 2556148"/>
                <a:gd name="connsiteX461" fmla="*/ 88494 w 6180512"/>
                <a:gd name="connsiteY461" fmla="*/ 138795 h 2556148"/>
                <a:gd name="connsiteX462" fmla="*/ 87648 w 6180512"/>
                <a:gd name="connsiteY462" fmla="*/ 132874 h 2556148"/>
                <a:gd name="connsiteX463" fmla="*/ 78133 w 6180512"/>
                <a:gd name="connsiteY463" fmla="*/ 81174 h 2556148"/>
                <a:gd name="connsiteX464" fmla="*/ 76970 w 6180512"/>
                <a:gd name="connsiteY464" fmla="*/ 75253 h 2556148"/>
                <a:gd name="connsiteX465" fmla="*/ 67666 w 6180512"/>
                <a:gd name="connsiteY465" fmla="*/ 34125 h 2556148"/>
                <a:gd name="connsiteX466" fmla="*/ 66080 w 6180512"/>
                <a:gd name="connsiteY466" fmla="*/ 28310 h 2556148"/>
                <a:gd name="connsiteX467" fmla="*/ 57304 w 6180512"/>
                <a:gd name="connsiteY467" fmla="*/ 1138 h 2556148"/>
                <a:gd name="connsiteX468" fmla="*/ 55930 w 6180512"/>
                <a:gd name="connsiteY468" fmla="*/ 1244 h 2556148"/>
                <a:gd name="connsiteX469" fmla="*/ 47472 w 6180512"/>
                <a:gd name="connsiteY469" fmla="*/ 55270 h 2556148"/>
                <a:gd name="connsiteX470" fmla="*/ 46943 w 6180512"/>
                <a:gd name="connsiteY470" fmla="*/ 61191 h 2556148"/>
                <a:gd name="connsiteX471" fmla="*/ 41234 w 6180512"/>
                <a:gd name="connsiteY471" fmla="*/ 291360 h 2556148"/>
                <a:gd name="connsiteX472" fmla="*/ 40494 w 6180512"/>
                <a:gd name="connsiteY472" fmla="*/ 297281 h 2556148"/>
                <a:gd name="connsiteX473" fmla="*/ 32458 w 6180512"/>
                <a:gd name="connsiteY473" fmla="*/ 331431 h 2556148"/>
                <a:gd name="connsiteX474" fmla="*/ 31718 w 6180512"/>
                <a:gd name="connsiteY474" fmla="*/ 337351 h 2556148"/>
                <a:gd name="connsiteX475" fmla="*/ 20088 w 6180512"/>
                <a:gd name="connsiteY475" fmla="*/ 883540 h 2556148"/>
                <a:gd name="connsiteX476" fmla="*/ 19982 w 6180512"/>
                <a:gd name="connsiteY476" fmla="*/ 889566 h 2556148"/>
                <a:gd name="connsiteX477" fmla="*/ 15330 w 6180512"/>
                <a:gd name="connsiteY477" fmla="*/ 1395789 h 2556148"/>
                <a:gd name="connsiteX478" fmla="*/ 15225 w 6180512"/>
                <a:gd name="connsiteY478" fmla="*/ 1401816 h 2556148"/>
                <a:gd name="connsiteX479" fmla="*/ 0 w 6180512"/>
                <a:gd name="connsiteY479" fmla="*/ 2550122 h 255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6180512" h="2556148">
                  <a:moveTo>
                    <a:pt x="6180513" y="2556149"/>
                  </a:moveTo>
                  <a:cubicBezTo>
                    <a:pt x="6180513" y="2556149"/>
                    <a:pt x="6167931" y="2246050"/>
                    <a:pt x="6158627" y="2117591"/>
                  </a:cubicBezTo>
                  <a:cubicBezTo>
                    <a:pt x="6149217" y="1989132"/>
                    <a:pt x="6149217" y="1769853"/>
                    <a:pt x="6139808" y="1641395"/>
                  </a:cubicBezTo>
                  <a:cubicBezTo>
                    <a:pt x="6130398" y="1512935"/>
                    <a:pt x="6105340" y="974148"/>
                    <a:pt x="6092864" y="886394"/>
                  </a:cubicBezTo>
                  <a:cubicBezTo>
                    <a:pt x="6080389" y="798640"/>
                    <a:pt x="6058715" y="547961"/>
                    <a:pt x="6058715" y="547961"/>
                  </a:cubicBezTo>
                  <a:cubicBezTo>
                    <a:pt x="6058609" y="546269"/>
                    <a:pt x="6058292" y="543626"/>
                    <a:pt x="6058186" y="542040"/>
                  </a:cubicBezTo>
                  <a:lnTo>
                    <a:pt x="6046239" y="419607"/>
                  </a:lnTo>
                  <a:cubicBezTo>
                    <a:pt x="6046027" y="417916"/>
                    <a:pt x="6045816" y="415272"/>
                    <a:pt x="6045499" y="413687"/>
                  </a:cubicBezTo>
                  <a:lnTo>
                    <a:pt x="6021287" y="237968"/>
                  </a:lnTo>
                  <a:cubicBezTo>
                    <a:pt x="6021076" y="236382"/>
                    <a:pt x="6020547" y="233738"/>
                    <a:pt x="6020124" y="232047"/>
                  </a:cubicBezTo>
                  <a:lnTo>
                    <a:pt x="5999613" y="149368"/>
                  </a:lnTo>
                  <a:cubicBezTo>
                    <a:pt x="5999190" y="147782"/>
                    <a:pt x="5998556" y="145139"/>
                    <a:pt x="5998133" y="143553"/>
                  </a:cubicBezTo>
                  <a:lnTo>
                    <a:pt x="5984388" y="90583"/>
                  </a:lnTo>
                  <a:cubicBezTo>
                    <a:pt x="5983965" y="88997"/>
                    <a:pt x="5982697" y="86671"/>
                    <a:pt x="5981640" y="85509"/>
                  </a:cubicBezTo>
                  <a:cubicBezTo>
                    <a:pt x="5981640" y="85509"/>
                    <a:pt x="5934379" y="34865"/>
                    <a:pt x="5893251" y="87729"/>
                  </a:cubicBezTo>
                  <a:cubicBezTo>
                    <a:pt x="5852123" y="140592"/>
                    <a:pt x="5816070" y="200328"/>
                    <a:pt x="5816070" y="200328"/>
                  </a:cubicBezTo>
                  <a:cubicBezTo>
                    <a:pt x="5815224" y="201703"/>
                    <a:pt x="5813744" y="203923"/>
                    <a:pt x="5812687" y="205298"/>
                  </a:cubicBezTo>
                  <a:cubicBezTo>
                    <a:pt x="5812687" y="205298"/>
                    <a:pt x="5786255" y="240505"/>
                    <a:pt x="5785092" y="248752"/>
                  </a:cubicBezTo>
                  <a:cubicBezTo>
                    <a:pt x="5783929" y="256998"/>
                    <a:pt x="5757603" y="289880"/>
                    <a:pt x="5757603" y="289880"/>
                  </a:cubicBezTo>
                  <a:cubicBezTo>
                    <a:pt x="5756545" y="291148"/>
                    <a:pt x="5755488" y="293580"/>
                    <a:pt x="5755277" y="295166"/>
                  </a:cubicBezTo>
                  <a:lnTo>
                    <a:pt x="5749250" y="331536"/>
                  </a:lnTo>
                  <a:cubicBezTo>
                    <a:pt x="5748933" y="333122"/>
                    <a:pt x="5747770" y="335448"/>
                    <a:pt x="5746501" y="336506"/>
                  </a:cubicBezTo>
                  <a:cubicBezTo>
                    <a:pt x="5746501" y="336506"/>
                    <a:pt x="5719329" y="361457"/>
                    <a:pt x="5719329" y="365052"/>
                  </a:cubicBezTo>
                  <a:cubicBezTo>
                    <a:pt x="5719329" y="368541"/>
                    <a:pt x="5696281" y="405969"/>
                    <a:pt x="5696281" y="405969"/>
                  </a:cubicBezTo>
                  <a:cubicBezTo>
                    <a:pt x="5695435" y="407343"/>
                    <a:pt x="5693849" y="409563"/>
                    <a:pt x="5692792" y="410832"/>
                  </a:cubicBezTo>
                  <a:lnTo>
                    <a:pt x="5664986" y="443819"/>
                  </a:lnTo>
                  <a:cubicBezTo>
                    <a:pt x="5663928" y="445088"/>
                    <a:pt x="5662342" y="447308"/>
                    <a:pt x="5661496" y="448682"/>
                  </a:cubicBezTo>
                  <a:lnTo>
                    <a:pt x="5637496" y="489388"/>
                  </a:lnTo>
                  <a:cubicBezTo>
                    <a:pt x="5636651" y="490762"/>
                    <a:pt x="5635065" y="492877"/>
                    <a:pt x="5633902" y="494040"/>
                  </a:cubicBezTo>
                  <a:lnTo>
                    <a:pt x="5612333" y="515608"/>
                  </a:lnTo>
                  <a:cubicBezTo>
                    <a:pt x="5611170" y="516771"/>
                    <a:pt x="5610219" y="519097"/>
                    <a:pt x="5610219" y="520683"/>
                  </a:cubicBezTo>
                  <a:lnTo>
                    <a:pt x="5610219" y="541723"/>
                  </a:lnTo>
                  <a:cubicBezTo>
                    <a:pt x="5610219" y="543414"/>
                    <a:pt x="5609161" y="545529"/>
                    <a:pt x="5607787" y="546480"/>
                  </a:cubicBezTo>
                  <a:lnTo>
                    <a:pt x="5598483" y="553458"/>
                  </a:lnTo>
                  <a:cubicBezTo>
                    <a:pt x="5597214" y="554410"/>
                    <a:pt x="5595099" y="556207"/>
                    <a:pt x="5593831" y="557265"/>
                  </a:cubicBezTo>
                  <a:lnTo>
                    <a:pt x="5568879" y="580207"/>
                  </a:lnTo>
                  <a:cubicBezTo>
                    <a:pt x="5567716" y="581370"/>
                    <a:pt x="5566130" y="583485"/>
                    <a:pt x="5565601" y="585071"/>
                  </a:cubicBezTo>
                  <a:lnTo>
                    <a:pt x="5556086" y="608860"/>
                  </a:lnTo>
                  <a:cubicBezTo>
                    <a:pt x="5555451" y="610340"/>
                    <a:pt x="5553760" y="612243"/>
                    <a:pt x="5552280" y="612877"/>
                  </a:cubicBezTo>
                  <a:lnTo>
                    <a:pt x="5523733" y="625670"/>
                  </a:lnTo>
                  <a:cubicBezTo>
                    <a:pt x="5522253" y="626305"/>
                    <a:pt x="5520456" y="628102"/>
                    <a:pt x="5519821" y="629582"/>
                  </a:cubicBezTo>
                  <a:lnTo>
                    <a:pt x="5507029" y="658129"/>
                  </a:lnTo>
                  <a:cubicBezTo>
                    <a:pt x="5506394" y="659609"/>
                    <a:pt x="5504702" y="661618"/>
                    <a:pt x="5503223" y="662463"/>
                  </a:cubicBezTo>
                  <a:lnTo>
                    <a:pt x="5468332" y="684032"/>
                  </a:lnTo>
                  <a:cubicBezTo>
                    <a:pt x="5466958" y="684878"/>
                    <a:pt x="5465266" y="686886"/>
                    <a:pt x="5464738" y="688367"/>
                  </a:cubicBezTo>
                  <a:lnTo>
                    <a:pt x="5456385" y="709829"/>
                  </a:lnTo>
                  <a:cubicBezTo>
                    <a:pt x="5455750" y="711415"/>
                    <a:pt x="5453953" y="712790"/>
                    <a:pt x="5452367" y="713001"/>
                  </a:cubicBezTo>
                  <a:lnTo>
                    <a:pt x="5432491" y="715750"/>
                  </a:lnTo>
                  <a:cubicBezTo>
                    <a:pt x="5430905" y="715962"/>
                    <a:pt x="5428790" y="717336"/>
                    <a:pt x="5427944" y="718711"/>
                  </a:cubicBezTo>
                  <a:lnTo>
                    <a:pt x="5408702" y="751169"/>
                  </a:lnTo>
                  <a:cubicBezTo>
                    <a:pt x="5407856" y="752543"/>
                    <a:pt x="5405847" y="754235"/>
                    <a:pt x="5404367" y="754763"/>
                  </a:cubicBezTo>
                  <a:lnTo>
                    <a:pt x="5390094" y="759839"/>
                  </a:lnTo>
                  <a:cubicBezTo>
                    <a:pt x="5388508" y="760367"/>
                    <a:pt x="5386182" y="761636"/>
                    <a:pt x="5384914" y="762693"/>
                  </a:cubicBezTo>
                  <a:lnTo>
                    <a:pt x="5367257" y="776649"/>
                  </a:lnTo>
                  <a:cubicBezTo>
                    <a:pt x="5365988" y="777706"/>
                    <a:pt x="5363556" y="778341"/>
                    <a:pt x="5361970" y="778129"/>
                  </a:cubicBezTo>
                  <a:lnTo>
                    <a:pt x="5339768" y="775380"/>
                  </a:lnTo>
                  <a:cubicBezTo>
                    <a:pt x="5338182" y="775169"/>
                    <a:pt x="5335750" y="775803"/>
                    <a:pt x="5334376" y="776755"/>
                  </a:cubicBezTo>
                  <a:lnTo>
                    <a:pt x="5287538" y="810799"/>
                  </a:lnTo>
                  <a:cubicBezTo>
                    <a:pt x="5286164" y="811751"/>
                    <a:pt x="5283838" y="812808"/>
                    <a:pt x="5282146" y="813125"/>
                  </a:cubicBezTo>
                  <a:lnTo>
                    <a:pt x="5245776" y="820209"/>
                  </a:lnTo>
                  <a:cubicBezTo>
                    <a:pt x="5244190" y="820526"/>
                    <a:pt x="5241547" y="821160"/>
                    <a:pt x="5239961" y="821583"/>
                  </a:cubicBezTo>
                  <a:lnTo>
                    <a:pt x="5167009" y="842306"/>
                  </a:lnTo>
                  <a:cubicBezTo>
                    <a:pt x="5165423" y="842729"/>
                    <a:pt x="5162780" y="843363"/>
                    <a:pt x="5161194" y="843786"/>
                  </a:cubicBezTo>
                  <a:lnTo>
                    <a:pt x="5110656" y="854359"/>
                  </a:lnTo>
                  <a:cubicBezTo>
                    <a:pt x="5109070" y="854676"/>
                    <a:pt x="5106427" y="854782"/>
                    <a:pt x="5104736" y="854570"/>
                  </a:cubicBezTo>
                  <a:lnTo>
                    <a:pt x="5061387" y="849390"/>
                  </a:lnTo>
                  <a:cubicBezTo>
                    <a:pt x="5059801" y="849178"/>
                    <a:pt x="5057369" y="849918"/>
                    <a:pt x="5056101" y="850976"/>
                  </a:cubicBezTo>
                  <a:lnTo>
                    <a:pt x="5034743" y="869372"/>
                  </a:lnTo>
                  <a:cubicBezTo>
                    <a:pt x="5033475" y="870429"/>
                    <a:pt x="5031149" y="871381"/>
                    <a:pt x="5029457" y="871487"/>
                  </a:cubicBezTo>
                  <a:lnTo>
                    <a:pt x="4992030" y="873496"/>
                  </a:lnTo>
                  <a:cubicBezTo>
                    <a:pt x="4990338" y="873601"/>
                    <a:pt x="4987695" y="873284"/>
                    <a:pt x="4986215" y="872861"/>
                  </a:cubicBezTo>
                  <a:lnTo>
                    <a:pt x="4971942" y="868632"/>
                  </a:lnTo>
                  <a:cubicBezTo>
                    <a:pt x="4970356" y="868209"/>
                    <a:pt x="4967713" y="868103"/>
                    <a:pt x="4966126" y="868526"/>
                  </a:cubicBezTo>
                  <a:lnTo>
                    <a:pt x="4903748" y="884597"/>
                  </a:lnTo>
                  <a:cubicBezTo>
                    <a:pt x="4902161" y="885020"/>
                    <a:pt x="4899518" y="885126"/>
                    <a:pt x="4897827" y="884914"/>
                  </a:cubicBezTo>
                  <a:lnTo>
                    <a:pt x="4846232" y="877513"/>
                  </a:lnTo>
                  <a:cubicBezTo>
                    <a:pt x="4844646" y="877302"/>
                    <a:pt x="4841897" y="877090"/>
                    <a:pt x="4840311" y="877090"/>
                  </a:cubicBezTo>
                  <a:lnTo>
                    <a:pt x="4794637" y="877090"/>
                  </a:lnTo>
                  <a:cubicBezTo>
                    <a:pt x="4792945" y="877090"/>
                    <a:pt x="4790407" y="877619"/>
                    <a:pt x="4788927" y="878359"/>
                  </a:cubicBezTo>
                  <a:cubicBezTo>
                    <a:pt x="4788927" y="878359"/>
                    <a:pt x="4749385" y="897073"/>
                    <a:pt x="4744628" y="897073"/>
                  </a:cubicBezTo>
                  <a:cubicBezTo>
                    <a:pt x="4739975" y="897073"/>
                    <a:pt x="4713226" y="884280"/>
                    <a:pt x="4713226" y="884280"/>
                  </a:cubicBezTo>
                  <a:cubicBezTo>
                    <a:pt x="4711746" y="883540"/>
                    <a:pt x="4709209" y="883222"/>
                    <a:pt x="4707623" y="883540"/>
                  </a:cubicBezTo>
                  <a:lnTo>
                    <a:pt x="4678231" y="889460"/>
                  </a:lnTo>
                  <a:cubicBezTo>
                    <a:pt x="4676645" y="889778"/>
                    <a:pt x="4674002" y="890306"/>
                    <a:pt x="4672310" y="890623"/>
                  </a:cubicBezTo>
                  <a:lnTo>
                    <a:pt x="4645350" y="895487"/>
                  </a:lnTo>
                  <a:cubicBezTo>
                    <a:pt x="4643763" y="895804"/>
                    <a:pt x="4641015" y="896015"/>
                    <a:pt x="4639429" y="896015"/>
                  </a:cubicBezTo>
                  <a:lnTo>
                    <a:pt x="4594917" y="896015"/>
                  </a:lnTo>
                  <a:cubicBezTo>
                    <a:pt x="4593226" y="896015"/>
                    <a:pt x="4590582" y="896333"/>
                    <a:pt x="4588997" y="896756"/>
                  </a:cubicBezTo>
                  <a:lnTo>
                    <a:pt x="4556010" y="904791"/>
                  </a:lnTo>
                  <a:cubicBezTo>
                    <a:pt x="4554424" y="905214"/>
                    <a:pt x="4551781" y="905848"/>
                    <a:pt x="4550195" y="906165"/>
                  </a:cubicBezTo>
                  <a:lnTo>
                    <a:pt x="4525454" y="911875"/>
                  </a:lnTo>
                  <a:cubicBezTo>
                    <a:pt x="4523868" y="912298"/>
                    <a:pt x="4521331" y="913143"/>
                    <a:pt x="4519851" y="913883"/>
                  </a:cubicBezTo>
                  <a:lnTo>
                    <a:pt x="4470053" y="938306"/>
                  </a:lnTo>
                  <a:cubicBezTo>
                    <a:pt x="4468573" y="939047"/>
                    <a:pt x="4466141" y="939047"/>
                    <a:pt x="4464661" y="938201"/>
                  </a:cubicBezTo>
                  <a:lnTo>
                    <a:pt x="4447639" y="929214"/>
                  </a:lnTo>
                  <a:cubicBezTo>
                    <a:pt x="4446159" y="928474"/>
                    <a:pt x="4443833" y="928474"/>
                    <a:pt x="4442353" y="929320"/>
                  </a:cubicBezTo>
                  <a:lnTo>
                    <a:pt x="4401647" y="953320"/>
                  </a:lnTo>
                  <a:cubicBezTo>
                    <a:pt x="4400273" y="954166"/>
                    <a:pt x="4397736" y="954800"/>
                    <a:pt x="4396044" y="954694"/>
                  </a:cubicBezTo>
                  <a:lnTo>
                    <a:pt x="4382088" y="953848"/>
                  </a:lnTo>
                  <a:cubicBezTo>
                    <a:pt x="4380396" y="953743"/>
                    <a:pt x="4377859" y="954271"/>
                    <a:pt x="4376379" y="954906"/>
                  </a:cubicBezTo>
                  <a:lnTo>
                    <a:pt x="4346564" y="968862"/>
                  </a:lnTo>
                  <a:cubicBezTo>
                    <a:pt x="4345083" y="969602"/>
                    <a:pt x="4342652" y="970765"/>
                    <a:pt x="4341277" y="971611"/>
                  </a:cubicBezTo>
                  <a:lnTo>
                    <a:pt x="4318229" y="985038"/>
                  </a:lnTo>
                  <a:cubicBezTo>
                    <a:pt x="4316854" y="985884"/>
                    <a:pt x="4314316" y="986941"/>
                    <a:pt x="4312731" y="987470"/>
                  </a:cubicBezTo>
                  <a:lnTo>
                    <a:pt x="4299621" y="991593"/>
                  </a:lnTo>
                  <a:cubicBezTo>
                    <a:pt x="4298035" y="992122"/>
                    <a:pt x="4295497" y="992968"/>
                    <a:pt x="4293911" y="993496"/>
                  </a:cubicBezTo>
                  <a:lnTo>
                    <a:pt x="4258492" y="1005655"/>
                  </a:lnTo>
                  <a:cubicBezTo>
                    <a:pt x="4256907" y="1006183"/>
                    <a:pt x="4254369" y="1006924"/>
                    <a:pt x="4252677" y="1007241"/>
                  </a:cubicBezTo>
                  <a:lnTo>
                    <a:pt x="4230369" y="1011893"/>
                  </a:lnTo>
                  <a:cubicBezTo>
                    <a:pt x="4228783" y="1012210"/>
                    <a:pt x="4226351" y="1013267"/>
                    <a:pt x="4224977" y="1014113"/>
                  </a:cubicBezTo>
                  <a:lnTo>
                    <a:pt x="4202985" y="1028492"/>
                  </a:lnTo>
                  <a:cubicBezTo>
                    <a:pt x="4201611" y="1029444"/>
                    <a:pt x="4199179" y="1030395"/>
                    <a:pt x="4197488" y="1030712"/>
                  </a:cubicBezTo>
                  <a:lnTo>
                    <a:pt x="4168095" y="1036633"/>
                  </a:lnTo>
                  <a:cubicBezTo>
                    <a:pt x="4166510" y="1036950"/>
                    <a:pt x="4163760" y="1037267"/>
                    <a:pt x="4162175" y="1037479"/>
                  </a:cubicBezTo>
                  <a:lnTo>
                    <a:pt x="4117663" y="1040545"/>
                  </a:lnTo>
                  <a:cubicBezTo>
                    <a:pt x="4115972" y="1040651"/>
                    <a:pt x="4113857" y="1041814"/>
                    <a:pt x="4112800" y="1043082"/>
                  </a:cubicBezTo>
                  <a:lnTo>
                    <a:pt x="4095461" y="1064334"/>
                  </a:lnTo>
                  <a:cubicBezTo>
                    <a:pt x="4094403" y="1065602"/>
                    <a:pt x="4092183" y="1066871"/>
                    <a:pt x="4090597" y="1067188"/>
                  </a:cubicBezTo>
                  <a:lnTo>
                    <a:pt x="4050632" y="1074378"/>
                  </a:lnTo>
                  <a:cubicBezTo>
                    <a:pt x="4049046" y="1074695"/>
                    <a:pt x="4046615" y="1075752"/>
                    <a:pt x="4045240" y="1076704"/>
                  </a:cubicBezTo>
                  <a:lnTo>
                    <a:pt x="4017116" y="1097744"/>
                  </a:lnTo>
                  <a:cubicBezTo>
                    <a:pt x="4015848" y="1098695"/>
                    <a:pt x="4013628" y="1100387"/>
                    <a:pt x="4012359" y="1101338"/>
                  </a:cubicBezTo>
                  <a:lnTo>
                    <a:pt x="3992482" y="1116457"/>
                  </a:lnTo>
                  <a:cubicBezTo>
                    <a:pt x="3991213" y="1117409"/>
                    <a:pt x="3988782" y="1118678"/>
                    <a:pt x="3987196" y="1119101"/>
                  </a:cubicBezTo>
                  <a:lnTo>
                    <a:pt x="3960024" y="1126819"/>
                  </a:lnTo>
                  <a:cubicBezTo>
                    <a:pt x="3958438" y="1127242"/>
                    <a:pt x="3956217" y="1128616"/>
                    <a:pt x="3955055" y="1129885"/>
                  </a:cubicBezTo>
                  <a:lnTo>
                    <a:pt x="3898067" y="1191312"/>
                  </a:lnTo>
                  <a:cubicBezTo>
                    <a:pt x="3896904" y="1192475"/>
                    <a:pt x="3894790" y="1193956"/>
                    <a:pt x="3893204" y="1194379"/>
                  </a:cubicBezTo>
                  <a:lnTo>
                    <a:pt x="3876605" y="1199665"/>
                  </a:lnTo>
                  <a:cubicBezTo>
                    <a:pt x="3875019" y="1200194"/>
                    <a:pt x="3873010" y="1201674"/>
                    <a:pt x="3872058" y="1203048"/>
                  </a:cubicBezTo>
                  <a:lnTo>
                    <a:pt x="3854190" y="1229797"/>
                  </a:lnTo>
                  <a:cubicBezTo>
                    <a:pt x="3853239" y="1231172"/>
                    <a:pt x="3851230" y="1232757"/>
                    <a:pt x="3849644" y="1233286"/>
                  </a:cubicBezTo>
                  <a:lnTo>
                    <a:pt x="3830613" y="1239630"/>
                  </a:lnTo>
                  <a:cubicBezTo>
                    <a:pt x="3829027" y="1240159"/>
                    <a:pt x="3826701" y="1241427"/>
                    <a:pt x="3825327" y="1242379"/>
                  </a:cubicBezTo>
                  <a:lnTo>
                    <a:pt x="3816023" y="1249357"/>
                  </a:lnTo>
                  <a:cubicBezTo>
                    <a:pt x="3814754" y="1250308"/>
                    <a:pt x="3812534" y="1251894"/>
                    <a:pt x="3811159" y="1252740"/>
                  </a:cubicBezTo>
                  <a:lnTo>
                    <a:pt x="3796252" y="1262361"/>
                  </a:lnTo>
                  <a:cubicBezTo>
                    <a:pt x="3794877" y="1263207"/>
                    <a:pt x="3793080" y="1265216"/>
                    <a:pt x="3792340" y="1266696"/>
                  </a:cubicBezTo>
                  <a:lnTo>
                    <a:pt x="3768023" y="1314274"/>
                  </a:lnTo>
                  <a:cubicBezTo>
                    <a:pt x="3767282" y="1315754"/>
                    <a:pt x="3765591" y="1316071"/>
                    <a:pt x="3764322" y="1315119"/>
                  </a:cubicBezTo>
                  <a:lnTo>
                    <a:pt x="3749097" y="1303489"/>
                  </a:lnTo>
                  <a:cubicBezTo>
                    <a:pt x="3747829" y="1302538"/>
                    <a:pt x="3745714" y="1302538"/>
                    <a:pt x="3744445" y="1303701"/>
                  </a:cubicBezTo>
                  <a:lnTo>
                    <a:pt x="3727740" y="1318503"/>
                  </a:lnTo>
                  <a:cubicBezTo>
                    <a:pt x="3726472" y="1319560"/>
                    <a:pt x="3724674" y="1321569"/>
                    <a:pt x="3723617" y="1322837"/>
                  </a:cubicBezTo>
                  <a:cubicBezTo>
                    <a:pt x="3723617" y="1322837"/>
                    <a:pt x="3704375" y="1346415"/>
                    <a:pt x="3699723" y="1345146"/>
                  </a:cubicBezTo>
                  <a:cubicBezTo>
                    <a:pt x="3695071" y="1343983"/>
                    <a:pt x="3682595" y="1348741"/>
                    <a:pt x="3682595" y="1348741"/>
                  </a:cubicBezTo>
                  <a:cubicBezTo>
                    <a:pt x="3681009" y="1349375"/>
                    <a:pt x="3678683" y="1350644"/>
                    <a:pt x="3677414" y="1351701"/>
                  </a:cubicBezTo>
                  <a:lnTo>
                    <a:pt x="3655106" y="1369146"/>
                  </a:lnTo>
                  <a:cubicBezTo>
                    <a:pt x="3653837" y="1370203"/>
                    <a:pt x="3651405" y="1371049"/>
                    <a:pt x="3649713" y="1371155"/>
                  </a:cubicBezTo>
                  <a:lnTo>
                    <a:pt x="3639247" y="1371895"/>
                  </a:lnTo>
                  <a:cubicBezTo>
                    <a:pt x="3637555" y="1372001"/>
                    <a:pt x="3634912" y="1372001"/>
                    <a:pt x="3633326" y="1371789"/>
                  </a:cubicBezTo>
                  <a:lnTo>
                    <a:pt x="3615775" y="1369992"/>
                  </a:lnTo>
                  <a:cubicBezTo>
                    <a:pt x="3614083" y="1369781"/>
                    <a:pt x="3612074" y="1370838"/>
                    <a:pt x="3611123" y="1372212"/>
                  </a:cubicBezTo>
                  <a:lnTo>
                    <a:pt x="3592092" y="1401287"/>
                  </a:lnTo>
                  <a:cubicBezTo>
                    <a:pt x="3591140" y="1402662"/>
                    <a:pt x="3589660" y="1402767"/>
                    <a:pt x="3588603" y="1401393"/>
                  </a:cubicBezTo>
                  <a:lnTo>
                    <a:pt x="3568726" y="1375595"/>
                  </a:lnTo>
                  <a:cubicBezTo>
                    <a:pt x="3567669" y="1374327"/>
                    <a:pt x="3565766" y="1374010"/>
                    <a:pt x="3564497" y="1374961"/>
                  </a:cubicBezTo>
                  <a:lnTo>
                    <a:pt x="3531722" y="1398433"/>
                  </a:lnTo>
                  <a:cubicBezTo>
                    <a:pt x="3530347" y="1399384"/>
                    <a:pt x="3528444" y="1401182"/>
                    <a:pt x="3527387" y="1402450"/>
                  </a:cubicBezTo>
                  <a:lnTo>
                    <a:pt x="3510153" y="1422538"/>
                  </a:lnTo>
                  <a:cubicBezTo>
                    <a:pt x="3509096" y="1423807"/>
                    <a:pt x="3507298" y="1423913"/>
                    <a:pt x="3506136" y="1422644"/>
                  </a:cubicBezTo>
                  <a:lnTo>
                    <a:pt x="3489219" y="1405728"/>
                  </a:lnTo>
                  <a:cubicBezTo>
                    <a:pt x="3488056" y="1404565"/>
                    <a:pt x="3485942" y="1404353"/>
                    <a:pt x="3484567" y="1405199"/>
                  </a:cubicBezTo>
                  <a:lnTo>
                    <a:pt x="3467333" y="1416089"/>
                  </a:lnTo>
                  <a:cubicBezTo>
                    <a:pt x="3465959" y="1416935"/>
                    <a:pt x="3463845" y="1416724"/>
                    <a:pt x="3462787" y="1415455"/>
                  </a:cubicBezTo>
                  <a:lnTo>
                    <a:pt x="3448091" y="1399807"/>
                  </a:lnTo>
                  <a:cubicBezTo>
                    <a:pt x="3446928" y="1398644"/>
                    <a:pt x="3444708" y="1397587"/>
                    <a:pt x="3443016" y="1397587"/>
                  </a:cubicBezTo>
                  <a:lnTo>
                    <a:pt x="3417324" y="1397587"/>
                  </a:lnTo>
                  <a:cubicBezTo>
                    <a:pt x="3415633" y="1397587"/>
                    <a:pt x="3412989" y="1397375"/>
                    <a:pt x="3411404" y="1397164"/>
                  </a:cubicBezTo>
                  <a:lnTo>
                    <a:pt x="3379685" y="1392195"/>
                  </a:lnTo>
                  <a:cubicBezTo>
                    <a:pt x="3378099" y="1391983"/>
                    <a:pt x="3375668" y="1390926"/>
                    <a:pt x="3374293" y="1389975"/>
                  </a:cubicBezTo>
                  <a:lnTo>
                    <a:pt x="3346170" y="1368935"/>
                  </a:lnTo>
                  <a:cubicBezTo>
                    <a:pt x="3344901" y="1367983"/>
                    <a:pt x="3342998" y="1368195"/>
                    <a:pt x="3341941" y="1369569"/>
                  </a:cubicBezTo>
                  <a:lnTo>
                    <a:pt x="3326822" y="1389446"/>
                  </a:lnTo>
                  <a:cubicBezTo>
                    <a:pt x="3325870" y="1390714"/>
                    <a:pt x="3324496" y="1390609"/>
                    <a:pt x="3323861" y="1389023"/>
                  </a:cubicBezTo>
                  <a:lnTo>
                    <a:pt x="3314452" y="1366397"/>
                  </a:lnTo>
                  <a:cubicBezTo>
                    <a:pt x="3313817" y="1364917"/>
                    <a:pt x="3312126" y="1364282"/>
                    <a:pt x="3310645" y="1365128"/>
                  </a:cubicBezTo>
                  <a:lnTo>
                    <a:pt x="3297112" y="1372741"/>
                  </a:lnTo>
                  <a:cubicBezTo>
                    <a:pt x="3295632" y="1373587"/>
                    <a:pt x="3293517" y="1373269"/>
                    <a:pt x="3292249" y="1372212"/>
                  </a:cubicBezTo>
                  <a:lnTo>
                    <a:pt x="3266240" y="1349164"/>
                  </a:lnTo>
                  <a:cubicBezTo>
                    <a:pt x="3264971" y="1348106"/>
                    <a:pt x="3262857" y="1348001"/>
                    <a:pt x="3261588" y="1348952"/>
                  </a:cubicBezTo>
                  <a:lnTo>
                    <a:pt x="3244143" y="1361851"/>
                  </a:lnTo>
                  <a:cubicBezTo>
                    <a:pt x="3242768" y="1362802"/>
                    <a:pt x="3241182" y="1362379"/>
                    <a:pt x="3240442" y="1360899"/>
                  </a:cubicBezTo>
                  <a:lnTo>
                    <a:pt x="3232407" y="1343983"/>
                  </a:lnTo>
                  <a:cubicBezTo>
                    <a:pt x="3231667" y="1342503"/>
                    <a:pt x="3230081" y="1342080"/>
                    <a:pt x="3228706" y="1343031"/>
                  </a:cubicBezTo>
                  <a:lnTo>
                    <a:pt x="3207667" y="1358256"/>
                  </a:lnTo>
                  <a:cubicBezTo>
                    <a:pt x="3206292" y="1359208"/>
                    <a:pt x="3204389" y="1358996"/>
                    <a:pt x="3203332" y="1357727"/>
                  </a:cubicBezTo>
                  <a:lnTo>
                    <a:pt x="3183667" y="1334150"/>
                  </a:lnTo>
                  <a:cubicBezTo>
                    <a:pt x="3182609" y="1332881"/>
                    <a:pt x="3180389" y="1331719"/>
                    <a:pt x="3178803" y="1331507"/>
                  </a:cubicBezTo>
                  <a:lnTo>
                    <a:pt x="3140107" y="1326432"/>
                  </a:lnTo>
                  <a:cubicBezTo>
                    <a:pt x="3138521" y="1326221"/>
                    <a:pt x="3136195" y="1325058"/>
                    <a:pt x="3135032" y="1323895"/>
                  </a:cubicBezTo>
                  <a:lnTo>
                    <a:pt x="3123930" y="1312476"/>
                  </a:lnTo>
                  <a:cubicBezTo>
                    <a:pt x="3122768" y="1311313"/>
                    <a:pt x="3120759" y="1309516"/>
                    <a:pt x="3119490" y="1308353"/>
                  </a:cubicBezTo>
                  <a:lnTo>
                    <a:pt x="3085340" y="1279700"/>
                  </a:lnTo>
                  <a:cubicBezTo>
                    <a:pt x="3084071" y="1278643"/>
                    <a:pt x="3081851" y="1278432"/>
                    <a:pt x="3080477" y="1279278"/>
                  </a:cubicBezTo>
                  <a:lnTo>
                    <a:pt x="3069270" y="1285727"/>
                  </a:lnTo>
                  <a:cubicBezTo>
                    <a:pt x="3067789" y="1286573"/>
                    <a:pt x="3065463" y="1286573"/>
                    <a:pt x="3063983" y="1285833"/>
                  </a:cubicBezTo>
                  <a:lnTo>
                    <a:pt x="3043472" y="1275577"/>
                  </a:lnTo>
                  <a:cubicBezTo>
                    <a:pt x="3041992" y="1274837"/>
                    <a:pt x="3039454" y="1273886"/>
                    <a:pt x="3037868" y="1273463"/>
                  </a:cubicBezTo>
                  <a:lnTo>
                    <a:pt x="3006044" y="1265533"/>
                  </a:lnTo>
                  <a:cubicBezTo>
                    <a:pt x="3004459" y="1265110"/>
                    <a:pt x="3001815" y="1264582"/>
                    <a:pt x="3000124" y="1264370"/>
                  </a:cubicBezTo>
                  <a:lnTo>
                    <a:pt x="2980247" y="1261621"/>
                  </a:lnTo>
                  <a:cubicBezTo>
                    <a:pt x="2978661" y="1261410"/>
                    <a:pt x="2976652" y="1260035"/>
                    <a:pt x="2975912" y="1258555"/>
                  </a:cubicBezTo>
                  <a:lnTo>
                    <a:pt x="2958678" y="1225145"/>
                  </a:lnTo>
                  <a:cubicBezTo>
                    <a:pt x="2957938" y="1223665"/>
                    <a:pt x="2955930" y="1222502"/>
                    <a:pt x="2954344" y="1222608"/>
                  </a:cubicBezTo>
                  <a:lnTo>
                    <a:pt x="2915647" y="1223665"/>
                  </a:lnTo>
                  <a:cubicBezTo>
                    <a:pt x="2913956" y="1223665"/>
                    <a:pt x="2912053" y="1222502"/>
                    <a:pt x="2911313" y="1221022"/>
                  </a:cubicBezTo>
                  <a:lnTo>
                    <a:pt x="2899894" y="1198185"/>
                  </a:lnTo>
                  <a:cubicBezTo>
                    <a:pt x="2899154" y="1196705"/>
                    <a:pt x="2897251" y="1195436"/>
                    <a:pt x="2895559" y="1195330"/>
                  </a:cubicBezTo>
                  <a:lnTo>
                    <a:pt x="2853374" y="1193321"/>
                  </a:lnTo>
                  <a:cubicBezTo>
                    <a:pt x="2851682" y="1193215"/>
                    <a:pt x="2849145" y="1192581"/>
                    <a:pt x="2847664" y="1191841"/>
                  </a:cubicBezTo>
                  <a:lnTo>
                    <a:pt x="2841321" y="1188669"/>
                  </a:lnTo>
                  <a:cubicBezTo>
                    <a:pt x="2839841" y="1187929"/>
                    <a:pt x="2837938" y="1186132"/>
                    <a:pt x="2837092" y="1184757"/>
                  </a:cubicBezTo>
                  <a:lnTo>
                    <a:pt x="2831911" y="1175876"/>
                  </a:lnTo>
                  <a:cubicBezTo>
                    <a:pt x="2831065" y="1174502"/>
                    <a:pt x="2829057" y="1173656"/>
                    <a:pt x="2827471" y="1174079"/>
                  </a:cubicBezTo>
                  <a:lnTo>
                    <a:pt x="2810977" y="1178414"/>
                  </a:lnTo>
                  <a:cubicBezTo>
                    <a:pt x="2809391" y="1178837"/>
                    <a:pt x="2806854" y="1178625"/>
                    <a:pt x="2805373" y="1177991"/>
                  </a:cubicBezTo>
                  <a:lnTo>
                    <a:pt x="2781479" y="1167524"/>
                  </a:lnTo>
                  <a:cubicBezTo>
                    <a:pt x="2779999" y="1166889"/>
                    <a:pt x="2777462" y="1165832"/>
                    <a:pt x="2775981" y="1165092"/>
                  </a:cubicBezTo>
                  <a:lnTo>
                    <a:pt x="2756845" y="1156845"/>
                  </a:lnTo>
                  <a:cubicBezTo>
                    <a:pt x="2755365" y="1156211"/>
                    <a:pt x="2752721" y="1155577"/>
                    <a:pt x="2751136" y="1155471"/>
                  </a:cubicBezTo>
                  <a:lnTo>
                    <a:pt x="2734853" y="1154625"/>
                  </a:lnTo>
                  <a:cubicBezTo>
                    <a:pt x="2733162" y="1154519"/>
                    <a:pt x="2730624" y="1153885"/>
                    <a:pt x="2729144" y="1153145"/>
                  </a:cubicBezTo>
                  <a:lnTo>
                    <a:pt x="2699223" y="1138237"/>
                  </a:lnTo>
                  <a:cubicBezTo>
                    <a:pt x="2697743" y="1137497"/>
                    <a:pt x="2695206" y="1136651"/>
                    <a:pt x="2693620" y="1136228"/>
                  </a:cubicBezTo>
                  <a:lnTo>
                    <a:pt x="2667716" y="1130519"/>
                  </a:lnTo>
                  <a:cubicBezTo>
                    <a:pt x="2666131" y="1130202"/>
                    <a:pt x="2663699" y="1129145"/>
                    <a:pt x="2662219" y="1128299"/>
                  </a:cubicBezTo>
                  <a:lnTo>
                    <a:pt x="2629760" y="1107999"/>
                  </a:lnTo>
                  <a:cubicBezTo>
                    <a:pt x="2628386" y="1107153"/>
                    <a:pt x="2625848" y="1106202"/>
                    <a:pt x="2624263" y="1105885"/>
                  </a:cubicBezTo>
                  <a:lnTo>
                    <a:pt x="2597302" y="1101021"/>
                  </a:lnTo>
                  <a:cubicBezTo>
                    <a:pt x="2595716" y="1100704"/>
                    <a:pt x="2593179" y="1099964"/>
                    <a:pt x="2591593" y="1099224"/>
                  </a:cubicBezTo>
                  <a:lnTo>
                    <a:pt x="2548879" y="1079453"/>
                  </a:lnTo>
                  <a:cubicBezTo>
                    <a:pt x="2547398" y="1078713"/>
                    <a:pt x="2544861" y="1077655"/>
                    <a:pt x="2543381" y="1077021"/>
                  </a:cubicBezTo>
                  <a:lnTo>
                    <a:pt x="2509019" y="1062853"/>
                  </a:lnTo>
                  <a:cubicBezTo>
                    <a:pt x="2507539" y="1062219"/>
                    <a:pt x="2505530" y="1060527"/>
                    <a:pt x="2504685" y="1059153"/>
                  </a:cubicBezTo>
                  <a:lnTo>
                    <a:pt x="2496121" y="1045408"/>
                  </a:lnTo>
                  <a:cubicBezTo>
                    <a:pt x="2495275" y="1044034"/>
                    <a:pt x="2493160" y="1042765"/>
                    <a:pt x="2491574" y="1042554"/>
                  </a:cubicBezTo>
                  <a:lnTo>
                    <a:pt x="2459962" y="1039593"/>
                  </a:lnTo>
                  <a:cubicBezTo>
                    <a:pt x="2458270" y="1039488"/>
                    <a:pt x="2455838" y="1038642"/>
                    <a:pt x="2454358" y="1037796"/>
                  </a:cubicBezTo>
                  <a:lnTo>
                    <a:pt x="2410270" y="1012527"/>
                  </a:lnTo>
                  <a:cubicBezTo>
                    <a:pt x="2408790" y="1011681"/>
                    <a:pt x="2406358" y="1010941"/>
                    <a:pt x="2404666" y="1010941"/>
                  </a:cubicBezTo>
                  <a:lnTo>
                    <a:pt x="2378975" y="1009990"/>
                  </a:lnTo>
                  <a:cubicBezTo>
                    <a:pt x="2377283" y="1009884"/>
                    <a:pt x="2374746" y="1009355"/>
                    <a:pt x="2373265" y="1008721"/>
                  </a:cubicBezTo>
                  <a:lnTo>
                    <a:pt x="2348208" y="998148"/>
                  </a:lnTo>
                  <a:cubicBezTo>
                    <a:pt x="2346728" y="997514"/>
                    <a:pt x="2344085" y="996668"/>
                    <a:pt x="2342498" y="996245"/>
                  </a:cubicBezTo>
                  <a:lnTo>
                    <a:pt x="2318921" y="990642"/>
                  </a:lnTo>
                  <a:cubicBezTo>
                    <a:pt x="2317336" y="990219"/>
                    <a:pt x="2315010" y="989056"/>
                    <a:pt x="2313741" y="987998"/>
                  </a:cubicBezTo>
                  <a:lnTo>
                    <a:pt x="2293652" y="970765"/>
                  </a:lnTo>
                  <a:cubicBezTo>
                    <a:pt x="2292384" y="969708"/>
                    <a:pt x="2290058" y="969179"/>
                    <a:pt x="2288472" y="969602"/>
                  </a:cubicBezTo>
                  <a:lnTo>
                    <a:pt x="2258974" y="977426"/>
                  </a:lnTo>
                  <a:cubicBezTo>
                    <a:pt x="2257388" y="977849"/>
                    <a:pt x="2254851" y="977637"/>
                    <a:pt x="2253370" y="976897"/>
                  </a:cubicBezTo>
                  <a:lnTo>
                    <a:pt x="2222392" y="961884"/>
                  </a:lnTo>
                  <a:cubicBezTo>
                    <a:pt x="2220912" y="961144"/>
                    <a:pt x="2218374" y="960615"/>
                    <a:pt x="2216683" y="960615"/>
                  </a:cubicBezTo>
                  <a:lnTo>
                    <a:pt x="2205053" y="960615"/>
                  </a:lnTo>
                  <a:cubicBezTo>
                    <a:pt x="2203361" y="960615"/>
                    <a:pt x="2200718" y="960298"/>
                    <a:pt x="2199132" y="959875"/>
                  </a:cubicBezTo>
                  <a:lnTo>
                    <a:pt x="2172066" y="953108"/>
                  </a:lnTo>
                  <a:cubicBezTo>
                    <a:pt x="2170480" y="952685"/>
                    <a:pt x="2168048" y="951522"/>
                    <a:pt x="2166779" y="950571"/>
                  </a:cubicBezTo>
                  <a:lnTo>
                    <a:pt x="2156207" y="942430"/>
                  </a:lnTo>
                  <a:cubicBezTo>
                    <a:pt x="2154938" y="941373"/>
                    <a:pt x="2152506" y="940527"/>
                    <a:pt x="2150815" y="940421"/>
                  </a:cubicBezTo>
                  <a:lnTo>
                    <a:pt x="2130938" y="939469"/>
                  </a:lnTo>
                  <a:cubicBezTo>
                    <a:pt x="2129246" y="939364"/>
                    <a:pt x="2126603" y="939047"/>
                    <a:pt x="2125017" y="938729"/>
                  </a:cubicBezTo>
                  <a:lnTo>
                    <a:pt x="2099114" y="933020"/>
                  </a:lnTo>
                  <a:cubicBezTo>
                    <a:pt x="2097528" y="932703"/>
                    <a:pt x="2094885" y="932491"/>
                    <a:pt x="2093193" y="932597"/>
                  </a:cubicBezTo>
                  <a:lnTo>
                    <a:pt x="2069827" y="934500"/>
                  </a:lnTo>
                  <a:cubicBezTo>
                    <a:pt x="2068136" y="934606"/>
                    <a:pt x="2065704" y="934077"/>
                    <a:pt x="2064330" y="933126"/>
                  </a:cubicBezTo>
                  <a:lnTo>
                    <a:pt x="2027113" y="910394"/>
                  </a:lnTo>
                  <a:cubicBezTo>
                    <a:pt x="2025739" y="909549"/>
                    <a:pt x="2023624" y="909866"/>
                    <a:pt x="2022567" y="911029"/>
                  </a:cubicBezTo>
                  <a:lnTo>
                    <a:pt x="2007765" y="927734"/>
                  </a:lnTo>
                  <a:cubicBezTo>
                    <a:pt x="2006708" y="929003"/>
                    <a:pt x="2004805" y="929108"/>
                    <a:pt x="2003536" y="927945"/>
                  </a:cubicBezTo>
                  <a:lnTo>
                    <a:pt x="1985668" y="911980"/>
                  </a:lnTo>
                  <a:cubicBezTo>
                    <a:pt x="1984400" y="910923"/>
                    <a:pt x="1982708" y="911135"/>
                    <a:pt x="1981862" y="912509"/>
                  </a:cubicBezTo>
                  <a:lnTo>
                    <a:pt x="1968646" y="933337"/>
                  </a:lnTo>
                  <a:cubicBezTo>
                    <a:pt x="1967800" y="934712"/>
                    <a:pt x="1966109" y="934923"/>
                    <a:pt x="1964946" y="933760"/>
                  </a:cubicBezTo>
                  <a:lnTo>
                    <a:pt x="1950355" y="919170"/>
                  </a:lnTo>
                  <a:cubicBezTo>
                    <a:pt x="1949192" y="918007"/>
                    <a:pt x="1947078" y="917690"/>
                    <a:pt x="1945597" y="918430"/>
                  </a:cubicBezTo>
                  <a:lnTo>
                    <a:pt x="1932170" y="925196"/>
                  </a:lnTo>
                  <a:cubicBezTo>
                    <a:pt x="1930690" y="925936"/>
                    <a:pt x="1928364" y="925831"/>
                    <a:pt x="1926989" y="924985"/>
                  </a:cubicBezTo>
                  <a:lnTo>
                    <a:pt x="1909756" y="914095"/>
                  </a:lnTo>
                  <a:cubicBezTo>
                    <a:pt x="1908381" y="913249"/>
                    <a:pt x="1905844" y="912403"/>
                    <a:pt x="1904258" y="912298"/>
                  </a:cubicBezTo>
                  <a:lnTo>
                    <a:pt x="1864399" y="909231"/>
                  </a:lnTo>
                  <a:cubicBezTo>
                    <a:pt x="1862707" y="909126"/>
                    <a:pt x="1860064" y="909337"/>
                    <a:pt x="1858478" y="909866"/>
                  </a:cubicBezTo>
                  <a:lnTo>
                    <a:pt x="1818407" y="921179"/>
                  </a:lnTo>
                  <a:cubicBezTo>
                    <a:pt x="1816821" y="921601"/>
                    <a:pt x="1814918" y="920756"/>
                    <a:pt x="1814178" y="919381"/>
                  </a:cubicBezTo>
                  <a:lnTo>
                    <a:pt x="1804028" y="900033"/>
                  </a:lnTo>
                  <a:cubicBezTo>
                    <a:pt x="1803288" y="898553"/>
                    <a:pt x="1802231" y="898659"/>
                    <a:pt x="1801808" y="900245"/>
                  </a:cubicBezTo>
                  <a:lnTo>
                    <a:pt x="1792821" y="932069"/>
                  </a:lnTo>
                  <a:cubicBezTo>
                    <a:pt x="1792398" y="933654"/>
                    <a:pt x="1790707" y="934606"/>
                    <a:pt x="1789121" y="934289"/>
                  </a:cubicBezTo>
                  <a:lnTo>
                    <a:pt x="1756134" y="926254"/>
                  </a:lnTo>
                  <a:cubicBezTo>
                    <a:pt x="1754548" y="925831"/>
                    <a:pt x="1752010" y="926148"/>
                    <a:pt x="1750530" y="926782"/>
                  </a:cubicBezTo>
                  <a:lnTo>
                    <a:pt x="1733614" y="934817"/>
                  </a:lnTo>
                  <a:cubicBezTo>
                    <a:pt x="1732134" y="935558"/>
                    <a:pt x="1730442" y="934817"/>
                    <a:pt x="1729808" y="933337"/>
                  </a:cubicBezTo>
                  <a:lnTo>
                    <a:pt x="1722513" y="914306"/>
                  </a:lnTo>
                  <a:cubicBezTo>
                    <a:pt x="1721878" y="912720"/>
                    <a:pt x="1721032" y="912826"/>
                    <a:pt x="1720504" y="914306"/>
                  </a:cubicBezTo>
                  <a:lnTo>
                    <a:pt x="1709402" y="948562"/>
                  </a:lnTo>
                  <a:cubicBezTo>
                    <a:pt x="1708874" y="950148"/>
                    <a:pt x="1707816" y="950254"/>
                    <a:pt x="1706971" y="948879"/>
                  </a:cubicBezTo>
                  <a:lnTo>
                    <a:pt x="1688891" y="918747"/>
                  </a:lnTo>
                  <a:cubicBezTo>
                    <a:pt x="1688045" y="917372"/>
                    <a:pt x="1686354" y="917161"/>
                    <a:pt x="1685191" y="918324"/>
                  </a:cubicBezTo>
                  <a:lnTo>
                    <a:pt x="1655375" y="948139"/>
                  </a:lnTo>
                  <a:cubicBezTo>
                    <a:pt x="1654212" y="949302"/>
                    <a:pt x="1652098" y="949619"/>
                    <a:pt x="1650618" y="948774"/>
                  </a:cubicBezTo>
                  <a:lnTo>
                    <a:pt x="1639411" y="942324"/>
                  </a:lnTo>
                  <a:cubicBezTo>
                    <a:pt x="1637931" y="941478"/>
                    <a:pt x="1636027" y="941901"/>
                    <a:pt x="1635076" y="943276"/>
                  </a:cubicBezTo>
                  <a:lnTo>
                    <a:pt x="1620803" y="964210"/>
                  </a:lnTo>
                  <a:cubicBezTo>
                    <a:pt x="1619851" y="965584"/>
                    <a:pt x="1618371" y="965584"/>
                    <a:pt x="1617525" y="964104"/>
                  </a:cubicBezTo>
                  <a:lnTo>
                    <a:pt x="1607692" y="948033"/>
                  </a:lnTo>
                  <a:cubicBezTo>
                    <a:pt x="1606847" y="946659"/>
                    <a:pt x="1605261" y="946553"/>
                    <a:pt x="1604309" y="947822"/>
                  </a:cubicBezTo>
                  <a:lnTo>
                    <a:pt x="1591516" y="964210"/>
                  </a:lnTo>
                  <a:cubicBezTo>
                    <a:pt x="1590459" y="965478"/>
                    <a:pt x="1588450" y="966007"/>
                    <a:pt x="1586970" y="965267"/>
                  </a:cubicBezTo>
                  <a:lnTo>
                    <a:pt x="1571216" y="957337"/>
                  </a:lnTo>
                  <a:cubicBezTo>
                    <a:pt x="1569736" y="956597"/>
                    <a:pt x="1567304" y="956597"/>
                    <a:pt x="1565824" y="957232"/>
                  </a:cubicBezTo>
                  <a:lnTo>
                    <a:pt x="1555992" y="961778"/>
                  </a:lnTo>
                  <a:cubicBezTo>
                    <a:pt x="1554512" y="962518"/>
                    <a:pt x="1551974" y="963470"/>
                    <a:pt x="1550494" y="964104"/>
                  </a:cubicBezTo>
                  <a:lnTo>
                    <a:pt x="1517401" y="976157"/>
                  </a:lnTo>
                  <a:cubicBezTo>
                    <a:pt x="1515815" y="976686"/>
                    <a:pt x="1513701" y="976157"/>
                    <a:pt x="1512643" y="974888"/>
                  </a:cubicBezTo>
                  <a:lnTo>
                    <a:pt x="1502494" y="962941"/>
                  </a:lnTo>
                  <a:cubicBezTo>
                    <a:pt x="1501436" y="961672"/>
                    <a:pt x="1499427" y="961355"/>
                    <a:pt x="1498053" y="962307"/>
                  </a:cubicBezTo>
                  <a:lnTo>
                    <a:pt x="1480819" y="973197"/>
                  </a:lnTo>
                  <a:cubicBezTo>
                    <a:pt x="1479445" y="974042"/>
                    <a:pt x="1477013" y="974254"/>
                    <a:pt x="1475533" y="973514"/>
                  </a:cubicBezTo>
                  <a:lnTo>
                    <a:pt x="1460943" y="966641"/>
                  </a:lnTo>
                  <a:cubicBezTo>
                    <a:pt x="1459462" y="965901"/>
                    <a:pt x="1457348" y="966324"/>
                    <a:pt x="1456185" y="967487"/>
                  </a:cubicBezTo>
                  <a:lnTo>
                    <a:pt x="1435674" y="988950"/>
                  </a:lnTo>
                  <a:cubicBezTo>
                    <a:pt x="1434511" y="990113"/>
                    <a:pt x="1433136" y="989902"/>
                    <a:pt x="1432502" y="988316"/>
                  </a:cubicBezTo>
                  <a:lnTo>
                    <a:pt x="1420555" y="957443"/>
                  </a:lnTo>
                  <a:cubicBezTo>
                    <a:pt x="1419920" y="955857"/>
                    <a:pt x="1418969" y="955857"/>
                    <a:pt x="1418334" y="957443"/>
                  </a:cubicBezTo>
                  <a:lnTo>
                    <a:pt x="1407762" y="982501"/>
                  </a:lnTo>
                  <a:cubicBezTo>
                    <a:pt x="1407127" y="983981"/>
                    <a:pt x="1405224" y="985144"/>
                    <a:pt x="1403638" y="984932"/>
                  </a:cubicBezTo>
                  <a:lnTo>
                    <a:pt x="1372026" y="981972"/>
                  </a:lnTo>
                  <a:cubicBezTo>
                    <a:pt x="1370334" y="981866"/>
                    <a:pt x="1369065" y="980386"/>
                    <a:pt x="1369065" y="978694"/>
                  </a:cubicBezTo>
                  <a:lnTo>
                    <a:pt x="1369065" y="965901"/>
                  </a:lnTo>
                  <a:cubicBezTo>
                    <a:pt x="1369065" y="964210"/>
                    <a:pt x="1368220" y="963998"/>
                    <a:pt x="1367162" y="965267"/>
                  </a:cubicBezTo>
                  <a:lnTo>
                    <a:pt x="1354475" y="980597"/>
                  </a:lnTo>
                  <a:cubicBezTo>
                    <a:pt x="1353418" y="981866"/>
                    <a:pt x="1351726" y="981866"/>
                    <a:pt x="1350563" y="980597"/>
                  </a:cubicBezTo>
                  <a:lnTo>
                    <a:pt x="1339250" y="967487"/>
                  </a:lnTo>
                  <a:cubicBezTo>
                    <a:pt x="1338193" y="966218"/>
                    <a:pt x="1336607" y="966430"/>
                    <a:pt x="1335867" y="967804"/>
                  </a:cubicBezTo>
                  <a:lnTo>
                    <a:pt x="1320008" y="996668"/>
                  </a:lnTo>
                  <a:cubicBezTo>
                    <a:pt x="1319162" y="998148"/>
                    <a:pt x="1317259" y="998888"/>
                    <a:pt x="1315779" y="998360"/>
                  </a:cubicBezTo>
                  <a:lnTo>
                    <a:pt x="1256783" y="977954"/>
                  </a:lnTo>
                  <a:cubicBezTo>
                    <a:pt x="1255197" y="977426"/>
                    <a:pt x="1252871" y="977849"/>
                    <a:pt x="1251602" y="978906"/>
                  </a:cubicBezTo>
                  <a:lnTo>
                    <a:pt x="1230351" y="996245"/>
                  </a:lnTo>
                  <a:cubicBezTo>
                    <a:pt x="1229082" y="997302"/>
                    <a:pt x="1226650" y="998254"/>
                    <a:pt x="1225065" y="998360"/>
                  </a:cubicBezTo>
                  <a:lnTo>
                    <a:pt x="1184042" y="1001426"/>
                  </a:lnTo>
                  <a:cubicBezTo>
                    <a:pt x="1182351" y="1001532"/>
                    <a:pt x="1179708" y="1001954"/>
                    <a:pt x="1178122" y="1002272"/>
                  </a:cubicBezTo>
                  <a:lnTo>
                    <a:pt x="1144077" y="1009250"/>
                  </a:lnTo>
                  <a:cubicBezTo>
                    <a:pt x="1142491" y="1009567"/>
                    <a:pt x="1140377" y="1010941"/>
                    <a:pt x="1139320" y="1012210"/>
                  </a:cubicBezTo>
                  <a:lnTo>
                    <a:pt x="1128853" y="1026166"/>
                  </a:lnTo>
                  <a:cubicBezTo>
                    <a:pt x="1127901" y="1027435"/>
                    <a:pt x="1126104" y="1027646"/>
                    <a:pt x="1124835" y="1026483"/>
                  </a:cubicBezTo>
                  <a:lnTo>
                    <a:pt x="1108024" y="1010624"/>
                  </a:lnTo>
                  <a:cubicBezTo>
                    <a:pt x="1106861" y="1009461"/>
                    <a:pt x="1104747" y="1009250"/>
                    <a:pt x="1103372" y="1010201"/>
                  </a:cubicBezTo>
                  <a:lnTo>
                    <a:pt x="1071971" y="1030395"/>
                  </a:lnTo>
                  <a:cubicBezTo>
                    <a:pt x="1070597" y="1031241"/>
                    <a:pt x="1068482" y="1032933"/>
                    <a:pt x="1067319" y="1034096"/>
                  </a:cubicBezTo>
                  <a:lnTo>
                    <a:pt x="1050509" y="1049955"/>
                  </a:lnTo>
                  <a:cubicBezTo>
                    <a:pt x="1049346" y="1051118"/>
                    <a:pt x="1047019" y="1052281"/>
                    <a:pt x="1045433" y="1052598"/>
                  </a:cubicBezTo>
                  <a:lnTo>
                    <a:pt x="1024288" y="1057250"/>
                  </a:lnTo>
                  <a:cubicBezTo>
                    <a:pt x="1022702" y="1057567"/>
                    <a:pt x="1020059" y="1057356"/>
                    <a:pt x="1018579" y="1056721"/>
                  </a:cubicBezTo>
                  <a:lnTo>
                    <a:pt x="1018262" y="1056616"/>
                  </a:lnTo>
                  <a:cubicBezTo>
                    <a:pt x="1016781" y="1055981"/>
                    <a:pt x="1014138" y="1055876"/>
                    <a:pt x="1012552" y="1056298"/>
                  </a:cubicBezTo>
                  <a:lnTo>
                    <a:pt x="985380" y="1064016"/>
                  </a:lnTo>
                  <a:cubicBezTo>
                    <a:pt x="983794" y="1064439"/>
                    <a:pt x="981257" y="1065391"/>
                    <a:pt x="979671" y="1065920"/>
                  </a:cubicBezTo>
                  <a:lnTo>
                    <a:pt x="941715" y="1081250"/>
                  </a:lnTo>
                  <a:cubicBezTo>
                    <a:pt x="940235" y="1081884"/>
                    <a:pt x="937803" y="1083047"/>
                    <a:pt x="936323" y="1083893"/>
                  </a:cubicBezTo>
                  <a:lnTo>
                    <a:pt x="917926" y="1094889"/>
                  </a:lnTo>
                  <a:cubicBezTo>
                    <a:pt x="916552" y="1095735"/>
                    <a:pt x="914014" y="1096792"/>
                    <a:pt x="912428" y="1097215"/>
                  </a:cubicBezTo>
                  <a:lnTo>
                    <a:pt x="897098" y="1101444"/>
                  </a:lnTo>
                  <a:cubicBezTo>
                    <a:pt x="895512" y="1101867"/>
                    <a:pt x="892869" y="1102607"/>
                    <a:pt x="891283" y="1103030"/>
                  </a:cubicBezTo>
                  <a:lnTo>
                    <a:pt x="845397" y="1115506"/>
                  </a:lnTo>
                  <a:cubicBezTo>
                    <a:pt x="843811" y="1115929"/>
                    <a:pt x="841168" y="1116352"/>
                    <a:pt x="839476" y="1116457"/>
                  </a:cubicBezTo>
                  <a:lnTo>
                    <a:pt x="824357" y="1117303"/>
                  </a:lnTo>
                  <a:cubicBezTo>
                    <a:pt x="822666" y="1117409"/>
                    <a:pt x="820763" y="1118678"/>
                    <a:pt x="819917" y="1120052"/>
                  </a:cubicBezTo>
                  <a:lnTo>
                    <a:pt x="808710" y="1140669"/>
                  </a:lnTo>
                  <a:cubicBezTo>
                    <a:pt x="807970" y="1142149"/>
                    <a:pt x="806489" y="1142149"/>
                    <a:pt x="805538" y="1140775"/>
                  </a:cubicBezTo>
                  <a:lnTo>
                    <a:pt x="791265" y="1119841"/>
                  </a:lnTo>
                  <a:cubicBezTo>
                    <a:pt x="790313" y="1118466"/>
                    <a:pt x="789044" y="1118572"/>
                    <a:pt x="788410" y="1120158"/>
                  </a:cubicBezTo>
                  <a:lnTo>
                    <a:pt x="773185" y="1154625"/>
                  </a:lnTo>
                  <a:cubicBezTo>
                    <a:pt x="772551" y="1156105"/>
                    <a:pt x="771282" y="1156211"/>
                    <a:pt x="770436" y="1154731"/>
                  </a:cubicBezTo>
                  <a:lnTo>
                    <a:pt x="757009" y="1131682"/>
                  </a:lnTo>
                  <a:cubicBezTo>
                    <a:pt x="756163" y="1130308"/>
                    <a:pt x="754577" y="1130096"/>
                    <a:pt x="753414" y="1131259"/>
                  </a:cubicBezTo>
                  <a:lnTo>
                    <a:pt x="724656" y="1162132"/>
                  </a:lnTo>
                  <a:cubicBezTo>
                    <a:pt x="723493" y="1163295"/>
                    <a:pt x="721907" y="1163189"/>
                    <a:pt x="721062" y="1161709"/>
                  </a:cubicBezTo>
                  <a:lnTo>
                    <a:pt x="706577" y="1137497"/>
                  </a:lnTo>
                  <a:cubicBezTo>
                    <a:pt x="705731" y="1136123"/>
                    <a:pt x="704674" y="1136228"/>
                    <a:pt x="704251" y="1137814"/>
                  </a:cubicBezTo>
                  <a:lnTo>
                    <a:pt x="695264" y="1171964"/>
                  </a:lnTo>
                  <a:cubicBezTo>
                    <a:pt x="694841" y="1173550"/>
                    <a:pt x="694101" y="1173550"/>
                    <a:pt x="693572" y="1172070"/>
                  </a:cubicBezTo>
                  <a:lnTo>
                    <a:pt x="676656" y="1121321"/>
                  </a:lnTo>
                  <a:cubicBezTo>
                    <a:pt x="676127" y="1119735"/>
                    <a:pt x="675176" y="1119735"/>
                    <a:pt x="674541" y="1121215"/>
                  </a:cubicBezTo>
                  <a:lnTo>
                    <a:pt x="659317" y="1156845"/>
                  </a:lnTo>
                  <a:cubicBezTo>
                    <a:pt x="658682" y="1158325"/>
                    <a:pt x="657414" y="1158431"/>
                    <a:pt x="656462" y="1157057"/>
                  </a:cubicBezTo>
                  <a:lnTo>
                    <a:pt x="642083" y="1135065"/>
                  </a:lnTo>
                  <a:cubicBezTo>
                    <a:pt x="641132" y="1133691"/>
                    <a:pt x="639334" y="1133268"/>
                    <a:pt x="637854" y="1134114"/>
                  </a:cubicBezTo>
                  <a:lnTo>
                    <a:pt x="610048" y="1150924"/>
                  </a:lnTo>
                  <a:cubicBezTo>
                    <a:pt x="608673" y="1151770"/>
                    <a:pt x="606982" y="1151242"/>
                    <a:pt x="606347" y="1149761"/>
                  </a:cubicBezTo>
                  <a:lnTo>
                    <a:pt x="599263" y="1132951"/>
                  </a:lnTo>
                  <a:cubicBezTo>
                    <a:pt x="598629" y="1131471"/>
                    <a:pt x="597149" y="1131153"/>
                    <a:pt x="596092" y="1132316"/>
                  </a:cubicBezTo>
                  <a:lnTo>
                    <a:pt x="580233" y="1149127"/>
                  </a:lnTo>
                  <a:cubicBezTo>
                    <a:pt x="579070" y="1150290"/>
                    <a:pt x="577589" y="1150079"/>
                    <a:pt x="576849" y="1148598"/>
                  </a:cubicBezTo>
                  <a:lnTo>
                    <a:pt x="564162" y="1122272"/>
                  </a:lnTo>
                  <a:cubicBezTo>
                    <a:pt x="563422" y="1120792"/>
                    <a:pt x="562047" y="1120581"/>
                    <a:pt x="560990" y="1121955"/>
                  </a:cubicBezTo>
                  <a:lnTo>
                    <a:pt x="541219" y="1146695"/>
                  </a:lnTo>
                  <a:cubicBezTo>
                    <a:pt x="540162" y="1147964"/>
                    <a:pt x="539105" y="1147753"/>
                    <a:pt x="538787" y="1146061"/>
                  </a:cubicBezTo>
                  <a:lnTo>
                    <a:pt x="530435" y="1097955"/>
                  </a:lnTo>
                  <a:cubicBezTo>
                    <a:pt x="530118" y="1096369"/>
                    <a:pt x="529378" y="1096263"/>
                    <a:pt x="528743" y="1097744"/>
                  </a:cubicBezTo>
                  <a:lnTo>
                    <a:pt x="520602" y="1115823"/>
                  </a:lnTo>
                  <a:cubicBezTo>
                    <a:pt x="519968" y="1117303"/>
                    <a:pt x="518065" y="1118043"/>
                    <a:pt x="516585" y="1117515"/>
                  </a:cubicBezTo>
                  <a:lnTo>
                    <a:pt x="497554" y="1110219"/>
                  </a:lnTo>
                  <a:cubicBezTo>
                    <a:pt x="495968" y="1109585"/>
                    <a:pt x="493430" y="1109585"/>
                    <a:pt x="491844" y="1110008"/>
                  </a:cubicBezTo>
                  <a:lnTo>
                    <a:pt x="475245" y="1115294"/>
                  </a:lnTo>
                  <a:cubicBezTo>
                    <a:pt x="473659" y="1115823"/>
                    <a:pt x="471650" y="1115083"/>
                    <a:pt x="470805" y="1113603"/>
                  </a:cubicBezTo>
                  <a:lnTo>
                    <a:pt x="456320" y="1090448"/>
                  </a:lnTo>
                  <a:cubicBezTo>
                    <a:pt x="455474" y="1089074"/>
                    <a:pt x="454205" y="1086642"/>
                    <a:pt x="453677" y="1085056"/>
                  </a:cubicBezTo>
                  <a:lnTo>
                    <a:pt x="446381" y="1066025"/>
                  </a:lnTo>
                  <a:cubicBezTo>
                    <a:pt x="445747" y="1064439"/>
                    <a:pt x="444796" y="1064439"/>
                    <a:pt x="444161" y="1066025"/>
                  </a:cubicBezTo>
                  <a:lnTo>
                    <a:pt x="431157" y="1098061"/>
                  </a:lnTo>
                  <a:cubicBezTo>
                    <a:pt x="430522" y="1099541"/>
                    <a:pt x="429677" y="1099541"/>
                    <a:pt x="429148" y="1097955"/>
                  </a:cubicBezTo>
                  <a:lnTo>
                    <a:pt x="421430" y="1071946"/>
                  </a:lnTo>
                  <a:cubicBezTo>
                    <a:pt x="421007" y="1070360"/>
                    <a:pt x="419844" y="1070255"/>
                    <a:pt x="418998" y="1071629"/>
                  </a:cubicBezTo>
                  <a:lnTo>
                    <a:pt x="405676" y="1093515"/>
                  </a:lnTo>
                  <a:cubicBezTo>
                    <a:pt x="404831" y="1094889"/>
                    <a:pt x="403562" y="1094889"/>
                    <a:pt x="402822" y="1093303"/>
                  </a:cubicBezTo>
                  <a:lnTo>
                    <a:pt x="383051" y="1050589"/>
                  </a:lnTo>
                  <a:cubicBezTo>
                    <a:pt x="382311" y="1049109"/>
                    <a:pt x="381465" y="1049215"/>
                    <a:pt x="381148" y="1050801"/>
                  </a:cubicBezTo>
                  <a:lnTo>
                    <a:pt x="376496" y="1071946"/>
                  </a:lnTo>
                  <a:cubicBezTo>
                    <a:pt x="376178" y="1073532"/>
                    <a:pt x="375333" y="1073638"/>
                    <a:pt x="374804" y="1072052"/>
                  </a:cubicBezTo>
                  <a:lnTo>
                    <a:pt x="359262" y="1030712"/>
                  </a:lnTo>
                  <a:cubicBezTo>
                    <a:pt x="358733" y="1029126"/>
                    <a:pt x="357359" y="1028915"/>
                    <a:pt x="356302" y="1030184"/>
                  </a:cubicBezTo>
                  <a:lnTo>
                    <a:pt x="337799" y="1052598"/>
                  </a:lnTo>
                  <a:cubicBezTo>
                    <a:pt x="336742" y="1053867"/>
                    <a:pt x="335685" y="1053550"/>
                    <a:pt x="335473" y="1051964"/>
                  </a:cubicBezTo>
                  <a:lnTo>
                    <a:pt x="329341" y="1009778"/>
                  </a:lnTo>
                  <a:cubicBezTo>
                    <a:pt x="329130" y="1008192"/>
                    <a:pt x="327861" y="1005972"/>
                    <a:pt x="326592" y="1004809"/>
                  </a:cubicBezTo>
                  <a:lnTo>
                    <a:pt x="305235" y="986412"/>
                  </a:lnTo>
                  <a:cubicBezTo>
                    <a:pt x="303967" y="985355"/>
                    <a:pt x="303015" y="983135"/>
                    <a:pt x="303015" y="981443"/>
                  </a:cubicBezTo>
                  <a:lnTo>
                    <a:pt x="303015" y="966324"/>
                  </a:lnTo>
                  <a:cubicBezTo>
                    <a:pt x="303015" y="964633"/>
                    <a:pt x="302381" y="964527"/>
                    <a:pt x="301641" y="966007"/>
                  </a:cubicBezTo>
                  <a:lnTo>
                    <a:pt x="288002" y="992439"/>
                  </a:lnTo>
                  <a:cubicBezTo>
                    <a:pt x="287262" y="993919"/>
                    <a:pt x="286416" y="993708"/>
                    <a:pt x="286310" y="992122"/>
                  </a:cubicBezTo>
                  <a:lnTo>
                    <a:pt x="276477" y="907646"/>
                  </a:lnTo>
                  <a:cubicBezTo>
                    <a:pt x="276266" y="906060"/>
                    <a:pt x="275737" y="905954"/>
                    <a:pt x="275314" y="907540"/>
                  </a:cubicBezTo>
                  <a:lnTo>
                    <a:pt x="263261" y="951734"/>
                  </a:lnTo>
                  <a:cubicBezTo>
                    <a:pt x="262839" y="953320"/>
                    <a:pt x="262204" y="953320"/>
                    <a:pt x="261887" y="951628"/>
                  </a:cubicBezTo>
                  <a:lnTo>
                    <a:pt x="241905" y="849390"/>
                  </a:lnTo>
                  <a:cubicBezTo>
                    <a:pt x="241587" y="847804"/>
                    <a:pt x="240847" y="847698"/>
                    <a:pt x="240213" y="849284"/>
                  </a:cubicBezTo>
                  <a:lnTo>
                    <a:pt x="233023" y="867258"/>
                  </a:lnTo>
                  <a:cubicBezTo>
                    <a:pt x="232389" y="868738"/>
                    <a:pt x="231543" y="868738"/>
                    <a:pt x="231120" y="867152"/>
                  </a:cubicBezTo>
                  <a:lnTo>
                    <a:pt x="216107" y="808367"/>
                  </a:lnTo>
                  <a:cubicBezTo>
                    <a:pt x="215684" y="806781"/>
                    <a:pt x="214627" y="804350"/>
                    <a:pt x="213675" y="802975"/>
                  </a:cubicBezTo>
                  <a:lnTo>
                    <a:pt x="202891" y="786799"/>
                  </a:lnTo>
                  <a:cubicBezTo>
                    <a:pt x="201940" y="785425"/>
                    <a:pt x="200882" y="782993"/>
                    <a:pt x="200459" y="781407"/>
                  </a:cubicBezTo>
                  <a:lnTo>
                    <a:pt x="185446" y="722622"/>
                  </a:lnTo>
                  <a:cubicBezTo>
                    <a:pt x="185023" y="721036"/>
                    <a:pt x="184177" y="718499"/>
                    <a:pt x="183437" y="717019"/>
                  </a:cubicBezTo>
                  <a:lnTo>
                    <a:pt x="171807" y="690798"/>
                  </a:lnTo>
                  <a:cubicBezTo>
                    <a:pt x="171173" y="689318"/>
                    <a:pt x="170433" y="686675"/>
                    <a:pt x="170221" y="685089"/>
                  </a:cubicBezTo>
                  <a:lnTo>
                    <a:pt x="161552" y="614675"/>
                  </a:lnTo>
                  <a:cubicBezTo>
                    <a:pt x="161340" y="613089"/>
                    <a:pt x="160917" y="610340"/>
                    <a:pt x="160494" y="608754"/>
                  </a:cubicBezTo>
                  <a:lnTo>
                    <a:pt x="152459" y="573441"/>
                  </a:lnTo>
                  <a:cubicBezTo>
                    <a:pt x="152142" y="571855"/>
                    <a:pt x="151296" y="569318"/>
                    <a:pt x="150662" y="567732"/>
                  </a:cubicBezTo>
                  <a:lnTo>
                    <a:pt x="138820" y="539185"/>
                  </a:lnTo>
                  <a:cubicBezTo>
                    <a:pt x="138186" y="537705"/>
                    <a:pt x="137657" y="535062"/>
                    <a:pt x="137657" y="533370"/>
                  </a:cubicBezTo>
                  <a:lnTo>
                    <a:pt x="137657" y="475960"/>
                  </a:lnTo>
                  <a:cubicBezTo>
                    <a:pt x="137657" y="474268"/>
                    <a:pt x="137446" y="471625"/>
                    <a:pt x="137234" y="470039"/>
                  </a:cubicBezTo>
                  <a:lnTo>
                    <a:pt x="125181" y="384294"/>
                  </a:lnTo>
                  <a:cubicBezTo>
                    <a:pt x="124970" y="382708"/>
                    <a:pt x="124547" y="379960"/>
                    <a:pt x="124230" y="378374"/>
                  </a:cubicBezTo>
                  <a:lnTo>
                    <a:pt x="115772" y="327942"/>
                  </a:lnTo>
                  <a:cubicBezTo>
                    <a:pt x="115454" y="326356"/>
                    <a:pt x="115032" y="323607"/>
                    <a:pt x="114714" y="322021"/>
                  </a:cubicBezTo>
                  <a:lnTo>
                    <a:pt x="96952" y="224540"/>
                  </a:lnTo>
                  <a:cubicBezTo>
                    <a:pt x="96635" y="222954"/>
                    <a:pt x="96318" y="220205"/>
                    <a:pt x="96106" y="218619"/>
                  </a:cubicBezTo>
                  <a:lnTo>
                    <a:pt x="88494" y="138795"/>
                  </a:lnTo>
                  <a:cubicBezTo>
                    <a:pt x="88388" y="137103"/>
                    <a:pt x="87965" y="134460"/>
                    <a:pt x="87648" y="132874"/>
                  </a:cubicBezTo>
                  <a:lnTo>
                    <a:pt x="78133" y="81174"/>
                  </a:lnTo>
                  <a:cubicBezTo>
                    <a:pt x="77815" y="79588"/>
                    <a:pt x="77287" y="76944"/>
                    <a:pt x="76970" y="75253"/>
                  </a:cubicBezTo>
                  <a:lnTo>
                    <a:pt x="67666" y="34125"/>
                  </a:lnTo>
                  <a:cubicBezTo>
                    <a:pt x="67348" y="32539"/>
                    <a:pt x="66608" y="29896"/>
                    <a:pt x="66080" y="28310"/>
                  </a:cubicBezTo>
                  <a:lnTo>
                    <a:pt x="57304" y="1138"/>
                  </a:lnTo>
                  <a:cubicBezTo>
                    <a:pt x="56776" y="-448"/>
                    <a:pt x="56141" y="-342"/>
                    <a:pt x="55930" y="1244"/>
                  </a:cubicBezTo>
                  <a:lnTo>
                    <a:pt x="47472" y="55270"/>
                  </a:lnTo>
                  <a:cubicBezTo>
                    <a:pt x="47260" y="56856"/>
                    <a:pt x="46943" y="59605"/>
                    <a:pt x="46943" y="61191"/>
                  </a:cubicBezTo>
                  <a:lnTo>
                    <a:pt x="41234" y="291360"/>
                  </a:lnTo>
                  <a:cubicBezTo>
                    <a:pt x="41234" y="293052"/>
                    <a:pt x="40811" y="295695"/>
                    <a:pt x="40494" y="297281"/>
                  </a:cubicBezTo>
                  <a:lnTo>
                    <a:pt x="32458" y="331431"/>
                  </a:lnTo>
                  <a:cubicBezTo>
                    <a:pt x="32035" y="333016"/>
                    <a:pt x="31718" y="335660"/>
                    <a:pt x="31718" y="337351"/>
                  </a:cubicBezTo>
                  <a:lnTo>
                    <a:pt x="20088" y="883540"/>
                  </a:lnTo>
                  <a:cubicBezTo>
                    <a:pt x="20088" y="885231"/>
                    <a:pt x="19982" y="887875"/>
                    <a:pt x="19982" y="889566"/>
                  </a:cubicBezTo>
                  <a:lnTo>
                    <a:pt x="15330" y="1395789"/>
                  </a:lnTo>
                  <a:cubicBezTo>
                    <a:pt x="15330" y="1397481"/>
                    <a:pt x="15330" y="1400124"/>
                    <a:pt x="15225" y="1401816"/>
                  </a:cubicBezTo>
                  <a:lnTo>
                    <a:pt x="0" y="2550122"/>
                  </a:lnTo>
                </a:path>
              </a:pathLst>
            </a:custGeom>
            <a:noFill/>
            <a:ln w="25400" cap="rnd">
              <a:solidFill>
                <a:srgbClr val="F5CD23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1273992-C3F4-4936-A314-C6BCD827DBEB}"/>
                </a:ext>
              </a:extLst>
            </p:cNvPr>
            <p:cNvSpPr/>
            <p:nvPr/>
          </p:nvSpPr>
          <p:spPr>
            <a:xfrm>
              <a:off x="898575" y="2372945"/>
              <a:ext cx="6114432" cy="1791388"/>
            </a:xfrm>
            <a:custGeom>
              <a:avLst/>
              <a:gdLst>
                <a:gd name="connsiteX0" fmla="*/ 6114433 w 6114432"/>
                <a:gd name="connsiteY0" fmla="*/ 1791389 h 1791388"/>
                <a:gd name="connsiteX1" fmla="*/ 6094239 w 6114432"/>
                <a:gd name="connsiteY1" fmla="*/ 1456021 h 1791388"/>
                <a:gd name="connsiteX2" fmla="*/ 6093922 w 6114432"/>
                <a:gd name="connsiteY2" fmla="*/ 1449994 h 1791388"/>
                <a:gd name="connsiteX3" fmla="*/ 6084829 w 6114432"/>
                <a:gd name="connsiteY3" fmla="*/ 1282099 h 1791388"/>
                <a:gd name="connsiteX4" fmla="*/ 6084406 w 6114432"/>
                <a:gd name="connsiteY4" fmla="*/ 1276073 h 1791388"/>
                <a:gd name="connsiteX5" fmla="*/ 6066010 w 6114432"/>
                <a:gd name="connsiteY5" fmla="*/ 1033005 h 1791388"/>
                <a:gd name="connsiteX6" fmla="*/ 6065481 w 6114432"/>
                <a:gd name="connsiteY6" fmla="*/ 1026979 h 1791388"/>
                <a:gd name="connsiteX7" fmla="*/ 6045604 w 6114432"/>
                <a:gd name="connsiteY7" fmla="*/ 799559 h 1791388"/>
                <a:gd name="connsiteX8" fmla="*/ 6045182 w 6114432"/>
                <a:gd name="connsiteY8" fmla="*/ 793532 h 1791388"/>
                <a:gd name="connsiteX9" fmla="*/ 6037675 w 6114432"/>
                <a:gd name="connsiteY9" fmla="*/ 671100 h 1791388"/>
                <a:gd name="connsiteX10" fmla="*/ 6037146 w 6114432"/>
                <a:gd name="connsiteY10" fmla="*/ 665179 h 1791388"/>
                <a:gd name="connsiteX11" fmla="*/ 6022133 w 6114432"/>
                <a:gd name="connsiteY11" fmla="*/ 534817 h 1791388"/>
                <a:gd name="connsiteX12" fmla="*/ 6021499 w 6114432"/>
                <a:gd name="connsiteY12" fmla="*/ 528896 h 1791388"/>
                <a:gd name="connsiteX13" fmla="*/ 6007965 w 6114432"/>
                <a:gd name="connsiteY13" fmla="*/ 373583 h 1791388"/>
                <a:gd name="connsiteX14" fmla="*/ 6007331 w 6114432"/>
                <a:gd name="connsiteY14" fmla="*/ 367662 h 1791388"/>
                <a:gd name="connsiteX15" fmla="*/ 5989357 w 6114432"/>
                <a:gd name="connsiteY15" fmla="*/ 237300 h 1791388"/>
                <a:gd name="connsiteX16" fmla="*/ 5988194 w 6114432"/>
                <a:gd name="connsiteY16" fmla="*/ 231379 h 1791388"/>
                <a:gd name="connsiteX17" fmla="*/ 5969269 w 6114432"/>
                <a:gd name="connsiteY17" fmla="*/ 157264 h 1791388"/>
                <a:gd name="connsiteX18" fmla="*/ 5967472 w 6114432"/>
                <a:gd name="connsiteY18" fmla="*/ 151555 h 1791388"/>
                <a:gd name="connsiteX19" fmla="*/ 5930467 w 6114432"/>
                <a:gd name="connsiteY19" fmla="*/ 53757 h 1791388"/>
                <a:gd name="connsiteX20" fmla="*/ 5927930 w 6114432"/>
                <a:gd name="connsiteY20" fmla="*/ 48365 h 1791388"/>
                <a:gd name="connsiteX21" fmla="*/ 5905833 w 6114432"/>
                <a:gd name="connsiteY21" fmla="*/ 9669 h 1791388"/>
                <a:gd name="connsiteX22" fmla="*/ 5901709 w 6114432"/>
                <a:gd name="connsiteY22" fmla="*/ 5545 h 1791388"/>
                <a:gd name="connsiteX23" fmla="*/ 5826008 w 6114432"/>
                <a:gd name="connsiteY23" fmla="*/ 14849 h 1791388"/>
                <a:gd name="connsiteX24" fmla="*/ 5704316 w 6114432"/>
                <a:gd name="connsiteY24" fmla="*/ 123854 h 1791388"/>
                <a:gd name="connsiteX25" fmla="*/ 5700087 w 6114432"/>
                <a:gd name="connsiteY25" fmla="*/ 128083 h 1791388"/>
                <a:gd name="connsiteX26" fmla="*/ 5604298 w 6114432"/>
                <a:gd name="connsiteY26" fmla="*/ 213406 h 1791388"/>
                <a:gd name="connsiteX27" fmla="*/ 5599540 w 6114432"/>
                <a:gd name="connsiteY27" fmla="*/ 217106 h 1791388"/>
                <a:gd name="connsiteX28" fmla="*/ 5555980 w 6114432"/>
                <a:gd name="connsiteY28" fmla="*/ 246604 h 1791388"/>
                <a:gd name="connsiteX29" fmla="*/ 5550694 w 6114432"/>
                <a:gd name="connsiteY29" fmla="*/ 249353 h 1791388"/>
                <a:gd name="connsiteX30" fmla="*/ 5517073 w 6114432"/>
                <a:gd name="connsiteY30" fmla="*/ 262780 h 1791388"/>
                <a:gd name="connsiteX31" fmla="*/ 5511998 w 6114432"/>
                <a:gd name="connsiteY31" fmla="*/ 265741 h 1791388"/>
                <a:gd name="connsiteX32" fmla="*/ 5483768 w 6114432"/>
                <a:gd name="connsiteY32" fmla="*/ 288578 h 1791388"/>
                <a:gd name="connsiteX33" fmla="*/ 5478482 w 6114432"/>
                <a:gd name="connsiteY33" fmla="*/ 291115 h 1791388"/>
                <a:gd name="connsiteX34" fmla="*/ 5431116 w 6114432"/>
                <a:gd name="connsiteY34" fmla="*/ 300842 h 1791388"/>
                <a:gd name="connsiteX35" fmla="*/ 5425936 w 6114432"/>
                <a:gd name="connsiteY35" fmla="*/ 303380 h 1791388"/>
                <a:gd name="connsiteX36" fmla="*/ 5403838 w 6114432"/>
                <a:gd name="connsiteY36" fmla="*/ 322939 h 1791388"/>
                <a:gd name="connsiteX37" fmla="*/ 5398552 w 6114432"/>
                <a:gd name="connsiteY37" fmla="*/ 324737 h 1791388"/>
                <a:gd name="connsiteX38" fmla="*/ 5352878 w 6114432"/>
                <a:gd name="connsiteY38" fmla="*/ 321988 h 1791388"/>
                <a:gd name="connsiteX39" fmla="*/ 5346852 w 6114432"/>
                <a:gd name="connsiteY39" fmla="*/ 321565 h 1791388"/>
                <a:gd name="connsiteX40" fmla="*/ 5258886 w 6114432"/>
                <a:gd name="connsiteY40" fmla="*/ 314270 h 1791388"/>
                <a:gd name="connsiteX41" fmla="*/ 5253177 w 6114432"/>
                <a:gd name="connsiteY41" fmla="*/ 312895 h 1791388"/>
                <a:gd name="connsiteX42" fmla="*/ 5186674 w 6114432"/>
                <a:gd name="connsiteY42" fmla="*/ 285406 h 1791388"/>
                <a:gd name="connsiteX43" fmla="*/ 5181176 w 6114432"/>
                <a:gd name="connsiteY43" fmla="*/ 282974 h 1791388"/>
                <a:gd name="connsiteX44" fmla="*/ 5145864 w 6114432"/>
                <a:gd name="connsiteY44" fmla="*/ 265318 h 1791388"/>
                <a:gd name="connsiteX45" fmla="*/ 5140577 w 6114432"/>
                <a:gd name="connsiteY45" fmla="*/ 262569 h 1791388"/>
                <a:gd name="connsiteX46" fmla="*/ 5089511 w 6114432"/>
                <a:gd name="connsiteY46" fmla="*/ 235608 h 1791388"/>
                <a:gd name="connsiteX47" fmla="*/ 5083907 w 6114432"/>
                <a:gd name="connsiteY47" fmla="*/ 234022 h 1791388"/>
                <a:gd name="connsiteX48" fmla="*/ 5044471 w 6114432"/>
                <a:gd name="connsiteY48" fmla="*/ 231274 h 1791388"/>
                <a:gd name="connsiteX49" fmla="*/ 5039078 w 6114432"/>
                <a:gd name="connsiteY49" fmla="*/ 232859 h 1791388"/>
                <a:gd name="connsiteX50" fmla="*/ 5029669 w 6114432"/>
                <a:gd name="connsiteY50" fmla="*/ 240155 h 1791388"/>
                <a:gd name="connsiteX51" fmla="*/ 5024911 w 6114432"/>
                <a:gd name="connsiteY51" fmla="*/ 240260 h 1791388"/>
                <a:gd name="connsiteX52" fmla="*/ 5001545 w 6114432"/>
                <a:gd name="connsiteY52" fmla="*/ 223450 h 1791388"/>
                <a:gd name="connsiteX53" fmla="*/ 4996153 w 6114432"/>
                <a:gd name="connsiteY53" fmla="*/ 221018 h 1791388"/>
                <a:gd name="connsiteX54" fmla="*/ 4953439 w 6114432"/>
                <a:gd name="connsiteY54" fmla="*/ 211397 h 1791388"/>
                <a:gd name="connsiteX55" fmla="*/ 4947730 w 6114432"/>
                <a:gd name="connsiteY55" fmla="*/ 209494 h 1791388"/>
                <a:gd name="connsiteX56" fmla="*/ 4928170 w 6114432"/>
                <a:gd name="connsiteY56" fmla="*/ 200930 h 1791388"/>
                <a:gd name="connsiteX57" fmla="*/ 4922567 w 6114432"/>
                <a:gd name="connsiteY57" fmla="*/ 200718 h 1791388"/>
                <a:gd name="connsiteX58" fmla="*/ 4898461 w 6114432"/>
                <a:gd name="connsiteY58" fmla="*/ 209599 h 1791388"/>
                <a:gd name="connsiteX59" fmla="*/ 4893492 w 6114432"/>
                <a:gd name="connsiteY59" fmla="*/ 208542 h 1791388"/>
                <a:gd name="connsiteX60" fmla="*/ 4874355 w 6114432"/>
                <a:gd name="connsiteY60" fmla="*/ 190674 h 1791388"/>
                <a:gd name="connsiteX61" fmla="*/ 4869598 w 6114432"/>
                <a:gd name="connsiteY61" fmla="*/ 190146 h 1791388"/>
                <a:gd name="connsiteX62" fmla="*/ 4849721 w 6114432"/>
                <a:gd name="connsiteY62" fmla="*/ 201353 h 1791388"/>
                <a:gd name="connsiteX63" fmla="*/ 4844857 w 6114432"/>
                <a:gd name="connsiteY63" fmla="*/ 200824 h 1791388"/>
                <a:gd name="connsiteX64" fmla="*/ 4825932 w 6114432"/>
                <a:gd name="connsiteY64" fmla="*/ 184436 h 1791388"/>
                <a:gd name="connsiteX65" fmla="*/ 4820857 w 6114432"/>
                <a:gd name="connsiteY65" fmla="*/ 183590 h 1791388"/>
                <a:gd name="connsiteX66" fmla="*/ 4810707 w 6114432"/>
                <a:gd name="connsiteY66" fmla="*/ 187608 h 1791388"/>
                <a:gd name="connsiteX67" fmla="*/ 4805315 w 6114432"/>
                <a:gd name="connsiteY67" fmla="*/ 187291 h 1791388"/>
                <a:gd name="connsiteX68" fmla="*/ 4790196 w 6114432"/>
                <a:gd name="connsiteY68" fmla="*/ 179150 h 1791388"/>
                <a:gd name="connsiteX69" fmla="*/ 4784910 w 6114432"/>
                <a:gd name="connsiteY69" fmla="*/ 179150 h 1791388"/>
                <a:gd name="connsiteX70" fmla="*/ 4765033 w 6114432"/>
                <a:gd name="connsiteY70" fmla="*/ 190357 h 1791388"/>
                <a:gd name="connsiteX71" fmla="*/ 4759747 w 6114432"/>
                <a:gd name="connsiteY71" fmla="*/ 190463 h 1791388"/>
                <a:gd name="connsiteX72" fmla="*/ 4736909 w 6114432"/>
                <a:gd name="connsiteY72" fmla="*/ 179044 h 1791388"/>
                <a:gd name="connsiteX73" fmla="*/ 4731200 w 6114432"/>
                <a:gd name="connsiteY73" fmla="*/ 177352 h 1791388"/>
                <a:gd name="connsiteX74" fmla="*/ 4708997 w 6114432"/>
                <a:gd name="connsiteY74" fmla="*/ 174921 h 1791388"/>
                <a:gd name="connsiteX75" fmla="*/ 4703182 w 6114432"/>
                <a:gd name="connsiteY75" fmla="*/ 175449 h 1791388"/>
                <a:gd name="connsiteX76" fmla="*/ 4665121 w 6114432"/>
                <a:gd name="connsiteY76" fmla="*/ 186339 h 1791388"/>
                <a:gd name="connsiteX77" fmla="*/ 4659305 w 6114432"/>
                <a:gd name="connsiteY77" fmla="*/ 187397 h 1791388"/>
                <a:gd name="connsiteX78" fmla="*/ 4612045 w 6114432"/>
                <a:gd name="connsiteY78" fmla="*/ 191520 h 1791388"/>
                <a:gd name="connsiteX79" fmla="*/ 4606230 w 6114432"/>
                <a:gd name="connsiteY79" fmla="*/ 190886 h 1791388"/>
                <a:gd name="connsiteX80" fmla="*/ 4586882 w 6114432"/>
                <a:gd name="connsiteY80" fmla="*/ 184859 h 1791388"/>
                <a:gd name="connsiteX81" fmla="*/ 4581067 w 6114432"/>
                <a:gd name="connsiteY81" fmla="*/ 184331 h 1791388"/>
                <a:gd name="connsiteX82" fmla="*/ 4530635 w 6114432"/>
                <a:gd name="connsiteY82" fmla="*/ 189934 h 1791388"/>
                <a:gd name="connsiteX83" fmla="*/ 4524820 w 6114432"/>
                <a:gd name="connsiteY83" fmla="*/ 191203 h 1791388"/>
                <a:gd name="connsiteX84" fmla="*/ 4475657 w 6114432"/>
                <a:gd name="connsiteY84" fmla="*/ 208014 h 1791388"/>
                <a:gd name="connsiteX85" fmla="*/ 4469947 w 6114432"/>
                <a:gd name="connsiteY85" fmla="*/ 210022 h 1791388"/>
                <a:gd name="connsiteX86" fmla="*/ 4427022 w 6114432"/>
                <a:gd name="connsiteY86" fmla="*/ 225247 h 1791388"/>
                <a:gd name="connsiteX87" fmla="*/ 4421313 w 6114432"/>
                <a:gd name="connsiteY87" fmla="*/ 227044 h 1791388"/>
                <a:gd name="connsiteX88" fmla="*/ 4384837 w 6114432"/>
                <a:gd name="connsiteY88" fmla="*/ 236454 h 1791388"/>
                <a:gd name="connsiteX89" fmla="*/ 4379022 w 6114432"/>
                <a:gd name="connsiteY89" fmla="*/ 237617 h 1791388"/>
                <a:gd name="connsiteX90" fmla="*/ 4323832 w 6114432"/>
                <a:gd name="connsiteY90" fmla="*/ 246075 h 1791388"/>
                <a:gd name="connsiteX91" fmla="*/ 4318017 w 6114432"/>
                <a:gd name="connsiteY91" fmla="*/ 247344 h 1791388"/>
                <a:gd name="connsiteX92" fmla="*/ 4265788 w 6114432"/>
                <a:gd name="connsiteY92" fmla="*/ 262886 h 1791388"/>
                <a:gd name="connsiteX93" fmla="*/ 4259973 w 6114432"/>
                <a:gd name="connsiteY93" fmla="*/ 264366 h 1791388"/>
                <a:gd name="connsiteX94" fmla="*/ 4222017 w 6114432"/>
                <a:gd name="connsiteY94" fmla="*/ 272507 h 1791388"/>
                <a:gd name="connsiteX95" fmla="*/ 4216307 w 6114432"/>
                <a:gd name="connsiteY95" fmla="*/ 274305 h 1791388"/>
                <a:gd name="connsiteX96" fmla="*/ 4187443 w 6114432"/>
                <a:gd name="connsiteY96" fmla="*/ 286146 h 1791388"/>
                <a:gd name="connsiteX97" fmla="*/ 4181629 w 6114432"/>
                <a:gd name="connsiteY97" fmla="*/ 287415 h 1791388"/>
                <a:gd name="connsiteX98" fmla="*/ 4131197 w 6114432"/>
                <a:gd name="connsiteY98" fmla="*/ 288789 h 1791388"/>
                <a:gd name="connsiteX99" fmla="*/ 4125276 w 6114432"/>
                <a:gd name="connsiteY99" fmla="*/ 289529 h 1791388"/>
                <a:gd name="connsiteX100" fmla="*/ 4064588 w 6114432"/>
                <a:gd name="connsiteY100" fmla="*/ 304225 h 1791388"/>
                <a:gd name="connsiteX101" fmla="*/ 4058773 w 6114432"/>
                <a:gd name="connsiteY101" fmla="*/ 305600 h 1791388"/>
                <a:gd name="connsiteX102" fmla="*/ 3994914 w 6114432"/>
                <a:gd name="connsiteY102" fmla="*/ 319556 h 1791388"/>
                <a:gd name="connsiteX103" fmla="*/ 3989310 w 6114432"/>
                <a:gd name="connsiteY103" fmla="*/ 321565 h 1791388"/>
                <a:gd name="connsiteX104" fmla="*/ 3944587 w 6114432"/>
                <a:gd name="connsiteY104" fmla="*/ 343979 h 1791388"/>
                <a:gd name="connsiteX105" fmla="*/ 3939301 w 6114432"/>
                <a:gd name="connsiteY105" fmla="*/ 346834 h 1791388"/>
                <a:gd name="connsiteX106" fmla="*/ 3889715 w 6114432"/>
                <a:gd name="connsiteY106" fmla="*/ 375169 h 1791388"/>
                <a:gd name="connsiteX107" fmla="*/ 3884111 w 6114432"/>
                <a:gd name="connsiteY107" fmla="*/ 377072 h 1791388"/>
                <a:gd name="connsiteX108" fmla="*/ 3864975 w 6114432"/>
                <a:gd name="connsiteY108" fmla="*/ 379504 h 1791388"/>
                <a:gd name="connsiteX109" fmla="*/ 3859477 w 6114432"/>
                <a:gd name="connsiteY109" fmla="*/ 381512 h 1791388"/>
                <a:gd name="connsiteX110" fmla="*/ 3830085 w 6114432"/>
                <a:gd name="connsiteY110" fmla="*/ 400226 h 1791388"/>
                <a:gd name="connsiteX111" fmla="*/ 3824904 w 6114432"/>
                <a:gd name="connsiteY111" fmla="*/ 403292 h 1791388"/>
                <a:gd name="connsiteX112" fmla="*/ 3783247 w 6114432"/>
                <a:gd name="connsiteY112" fmla="*/ 425495 h 1791388"/>
                <a:gd name="connsiteX113" fmla="*/ 3779335 w 6114432"/>
                <a:gd name="connsiteY113" fmla="*/ 429618 h 1791388"/>
                <a:gd name="connsiteX114" fmla="*/ 3767811 w 6114432"/>
                <a:gd name="connsiteY114" fmla="*/ 453936 h 1791388"/>
                <a:gd name="connsiteX115" fmla="*/ 3763582 w 6114432"/>
                <a:gd name="connsiteY115" fmla="*/ 456790 h 1791388"/>
                <a:gd name="connsiteX116" fmla="*/ 3741379 w 6114432"/>
                <a:gd name="connsiteY116" fmla="*/ 458059 h 1791388"/>
                <a:gd name="connsiteX117" fmla="*/ 3735458 w 6114432"/>
                <a:gd name="connsiteY117" fmla="*/ 458694 h 1791388"/>
                <a:gd name="connsiteX118" fmla="*/ 3714736 w 6114432"/>
                <a:gd name="connsiteY118" fmla="*/ 462394 h 1791388"/>
                <a:gd name="connsiteX119" fmla="*/ 3709132 w 6114432"/>
                <a:gd name="connsiteY119" fmla="*/ 464297 h 1791388"/>
                <a:gd name="connsiteX120" fmla="*/ 3655000 w 6114432"/>
                <a:gd name="connsiteY120" fmla="*/ 491363 h 1791388"/>
                <a:gd name="connsiteX121" fmla="*/ 3649290 w 6114432"/>
                <a:gd name="connsiteY121" fmla="*/ 492526 h 1791388"/>
                <a:gd name="connsiteX122" fmla="*/ 3631740 w 6114432"/>
                <a:gd name="connsiteY122" fmla="*/ 491363 h 1791388"/>
                <a:gd name="connsiteX123" fmla="*/ 3627722 w 6114432"/>
                <a:gd name="connsiteY123" fmla="*/ 494006 h 1791388"/>
                <a:gd name="connsiteX124" fmla="*/ 3622013 w 6114432"/>
                <a:gd name="connsiteY124" fmla="*/ 509548 h 1791388"/>
                <a:gd name="connsiteX125" fmla="*/ 3618207 w 6114432"/>
                <a:gd name="connsiteY125" fmla="*/ 511240 h 1791388"/>
                <a:gd name="connsiteX126" fmla="*/ 3601819 w 6114432"/>
                <a:gd name="connsiteY126" fmla="*/ 504791 h 1791388"/>
                <a:gd name="connsiteX127" fmla="*/ 3596638 w 6114432"/>
                <a:gd name="connsiteY127" fmla="*/ 505425 h 1791388"/>
                <a:gd name="connsiteX128" fmla="*/ 3577924 w 6114432"/>
                <a:gd name="connsiteY128" fmla="*/ 519064 h 1791388"/>
                <a:gd name="connsiteX129" fmla="*/ 3573695 w 6114432"/>
                <a:gd name="connsiteY129" fmla="*/ 518429 h 1791388"/>
                <a:gd name="connsiteX130" fmla="*/ 3563228 w 6114432"/>
                <a:gd name="connsiteY130" fmla="*/ 504473 h 1791388"/>
                <a:gd name="connsiteX131" fmla="*/ 3559422 w 6114432"/>
                <a:gd name="connsiteY131" fmla="*/ 504262 h 1791388"/>
                <a:gd name="connsiteX132" fmla="*/ 3544726 w 6114432"/>
                <a:gd name="connsiteY132" fmla="*/ 520227 h 1791388"/>
                <a:gd name="connsiteX133" fmla="*/ 3539757 w 6114432"/>
                <a:gd name="connsiteY133" fmla="*/ 522976 h 1791388"/>
                <a:gd name="connsiteX134" fmla="*/ 3522100 w 6114432"/>
                <a:gd name="connsiteY134" fmla="*/ 526465 h 1791388"/>
                <a:gd name="connsiteX135" fmla="*/ 3516814 w 6114432"/>
                <a:gd name="connsiteY135" fmla="*/ 528896 h 1791388"/>
                <a:gd name="connsiteX136" fmla="*/ 3499580 w 6114432"/>
                <a:gd name="connsiteY136" fmla="*/ 542430 h 1791388"/>
                <a:gd name="connsiteX137" fmla="*/ 3495457 w 6114432"/>
                <a:gd name="connsiteY137" fmla="*/ 541901 h 1791388"/>
                <a:gd name="connsiteX138" fmla="*/ 3489642 w 6114432"/>
                <a:gd name="connsiteY138" fmla="*/ 534183 h 1791388"/>
                <a:gd name="connsiteX139" fmla="*/ 3485202 w 6114432"/>
                <a:gd name="connsiteY139" fmla="*/ 533125 h 1791388"/>
                <a:gd name="connsiteX140" fmla="*/ 3454541 w 6114432"/>
                <a:gd name="connsiteY140" fmla="*/ 549196 h 1791388"/>
                <a:gd name="connsiteX141" fmla="*/ 3450206 w 6114432"/>
                <a:gd name="connsiteY141" fmla="*/ 548139 h 1791388"/>
                <a:gd name="connsiteX142" fmla="*/ 3441007 w 6114432"/>
                <a:gd name="connsiteY142" fmla="*/ 534289 h 1791388"/>
                <a:gd name="connsiteX143" fmla="*/ 3436355 w 6114432"/>
                <a:gd name="connsiteY143" fmla="*/ 532068 h 1791388"/>
                <a:gd name="connsiteX144" fmla="*/ 3400091 w 6114432"/>
                <a:gd name="connsiteY144" fmla="*/ 534712 h 1791388"/>
                <a:gd name="connsiteX145" fmla="*/ 3394170 w 6114432"/>
                <a:gd name="connsiteY145" fmla="*/ 534500 h 1791388"/>
                <a:gd name="connsiteX146" fmla="*/ 3351562 w 6114432"/>
                <a:gd name="connsiteY146" fmla="*/ 529002 h 1791388"/>
                <a:gd name="connsiteX147" fmla="*/ 3345853 w 6114432"/>
                <a:gd name="connsiteY147" fmla="*/ 527416 h 1791388"/>
                <a:gd name="connsiteX148" fmla="*/ 3334117 w 6114432"/>
                <a:gd name="connsiteY148" fmla="*/ 522024 h 1791388"/>
                <a:gd name="connsiteX149" fmla="*/ 3330205 w 6114432"/>
                <a:gd name="connsiteY149" fmla="*/ 523504 h 1791388"/>
                <a:gd name="connsiteX150" fmla="*/ 3321535 w 6114432"/>
                <a:gd name="connsiteY150" fmla="*/ 544544 h 1791388"/>
                <a:gd name="connsiteX151" fmla="*/ 3318786 w 6114432"/>
                <a:gd name="connsiteY151" fmla="*/ 544756 h 1791388"/>
                <a:gd name="connsiteX152" fmla="*/ 3300073 w 6114432"/>
                <a:gd name="connsiteY152" fmla="*/ 514623 h 1791388"/>
                <a:gd name="connsiteX153" fmla="*/ 3295738 w 6114432"/>
                <a:gd name="connsiteY153" fmla="*/ 513249 h 1791388"/>
                <a:gd name="connsiteX154" fmla="*/ 3284108 w 6114432"/>
                <a:gd name="connsiteY154" fmla="*/ 518006 h 1791388"/>
                <a:gd name="connsiteX155" fmla="*/ 3278399 w 6114432"/>
                <a:gd name="connsiteY155" fmla="*/ 518535 h 1791388"/>
                <a:gd name="connsiteX156" fmla="*/ 3249852 w 6114432"/>
                <a:gd name="connsiteY156" fmla="*/ 512720 h 1791388"/>
                <a:gd name="connsiteX157" fmla="*/ 3245517 w 6114432"/>
                <a:gd name="connsiteY157" fmla="*/ 514835 h 1791388"/>
                <a:gd name="connsiteX158" fmla="*/ 3234204 w 6114432"/>
                <a:gd name="connsiteY158" fmla="*/ 536932 h 1791388"/>
                <a:gd name="connsiteX159" fmla="*/ 3232830 w 6114432"/>
                <a:gd name="connsiteY159" fmla="*/ 536615 h 1791388"/>
                <a:gd name="connsiteX160" fmla="*/ 3232830 w 6114432"/>
                <a:gd name="connsiteY160" fmla="*/ 506588 h 1791388"/>
                <a:gd name="connsiteX161" fmla="*/ 3229870 w 6114432"/>
                <a:gd name="connsiteY161" fmla="*/ 504262 h 1791388"/>
                <a:gd name="connsiteX162" fmla="*/ 3198151 w 6114432"/>
                <a:gd name="connsiteY162" fmla="*/ 511557 h 1791388"/>
                <a:gd name="connsiteX163" fmla="*/ 3192336 w 6114432"/>
                <a:gd name="connsiteY163" fmla="*/ 511451 h 1791388"/>
                <a:gd name="connsiteX164" fmla="*/ 3122979 w 6114432"/>
                <a:gd name="connsiteY164" fmla="*/ 493372 h 1791388"/>
                <a:gd name="connsiteX165" fmla="*/ 3117270 w 6114432"/>
                <a:gd name="connsiteY165" fmla="*/ 491575 h 1791388"/>
                <a:gd name="connsiteX166" fmla="*/ 3064935 w 6114432"/>
                <a:gd name="connsiteY166" fmla="*/ 473178 h 1791388"/>
                <a:gd name="connsiteX167" fmla="*/ 3059119 w 6114432"/>
                <a:gd name="connsiteY167" fmla="*/ 471698 h 1791388"/>
                <a:gd name="connsiteX168" fmla="*/ 3033745 w 6114432"/>
                <a:gd name="connsiteY168" fmla="*/ 467892 h 1791388"/>
                <a:gd name="connsiteX169" fmla="*/ 3027930 w 6114432"/>
                <a:gd name="connsiteY169" fmla="*/ 468314 h 1791388"/>
                <a:gd name="connsiteX170" fmla="*/ 3009216 w 6114432"/>
                <a:gd name="connsiteY170" fmla="*/ 474341 h 1791388"/>
                <a:gd name="connsiteX171" fmla="*/ 3003718 w 6114432"/>
                <a:gd name="connsiteY171" fmla="*/ 473918 h 1791388"/>
                <a:gd name="connsiteX172" fmla="*/ 2966185 w 6114432"/>
                <a:gd name="connsiteY172" fmla="*/ 454676 h 1791388"/>
                <a:gd name="connsiteX173" fmla="*/ 2960582 w 6114432"/>
                <a:gd name="connsiteY173" fmla="*/ 452878 h 1791388"/>
                <a:gd name="connsiteX174" fmla="*/ 2860035 w 6114432"/>
                <a:gd name="connsiteY174" fmla="*/ 438077 h 1791388"/>
                <a:gd name="connsiteX175" fmla="*/ 2854114 w 6114432"/>
                <a:gd name="connsiteY175" fmla="*/ 437231 h 1791388"/>
                <a:gd name="connsiteX176" fmla="*/ 2797338 w 6114432"/>
                <a:gd name="connsiteY176" fmla="*/ 428772 h 1791388"/>
                <a:gd name="connsiteX177" fmla="*/ 2791418 w 6114432"/>
                <a:gd name="connsiteY177" fmla="*/ 428138 h 1791388"/>
                <a:gd name="connsiteX178" fmla="*/ 2725338 w 6114432"/>
                <a:gd name="connsiteY178" fmla="*/ 423803 h 1791388"/>
                <a:gd name="connsiteX179" fmla="*/ 2719523 w 6114432"/>
                <a:gd name="connsiteY179" fmla="*/ 422535 h 1791388"/>
                <a:gd name="connsiteX180" fmla="*/ 2679664 w 6114432"/>
                <a:gd name="connsiteY180" fmla="*/ 407416 h 1791388"/>
                <a:gd name="connsiteX181" fmla="*/ 2673848 w 6114432"/>
                <a:gd name="connsiteY181" fmla="*/ 406253 h 1791388"/>
                <a:gd name="connsiteX182" fmla="*/ 2640650 w 6114432"/>
                <a:gd name="connsiteY182" fmla="*/ 404878 h 1791388"/>
                <a:gd name="connsiteX183" fmla="*/ 2634624 w 6114432"/>
                <a:gd name="connsiteY183" fmla="*/ 404455 h 1791388"/>
                <a:gd name="connsiteX184" fmla="*/ 2571716 w 6114432"/>
                <a:gd name="connsiteY184" fmla="*/ 398746 h 1791388"/>
                <a:gd name="connsiteX185" fmla="*/ 2565795 w 6114432"/>
                <a:gd name="connsiteY185" fmla="*/ 398006 h 1791388"/>
                <a:gd name="connsiteX186" fmla="*/ 2474552 w 6114432"/>
                <a:gd name="connsiteY186" fmla="*/ 383310 h 1791388"/>
                <a:gd name="connsiteX187" fmla="*/ 2468737 w 6114432"/>
                <a:gd name="connsiteY187" fmla="*/ 382147 h 1791388"/>
                <a:gd name="connsiteX188" fmla="*/ 2449495 w 6114432"/>
                <a:gd name="connsiteY188" fmla="*/ 377283 h 1791388"/>
                <a:gd name="connsiteX189" fmla="*/ 2443680 w 6114432"/>
                <a:gd name="connsiteY189" fmla="*/ 375803 h 1791388"/>
                <a:gd name="connsiteX190" fmla="*/ 2363327 w 6114432"/>
                <a:gd name="connsiteY190" fmla="*/ 355398 h 1791388"/>
                <a:gd name="connsiteX191" fmla="*/ 2357406 w 6114432"/>
                <a:gd name="connsiteY191" fmla="*/ 354340 h 1791388"/>
                <a:gd name="connsiteX192" fmla="*/ 2297564 w 6114432"/>
                <a:gd name="connsiteY192" fmla="*/ 347257 h 1791388"/>
                <a:gd name="connsiteX193" fmla="*/ 2291644 w 6114432"/>
                <a:gd name="connsiteY193" fmla="*/ 346411 h 1791388"/>
                <a:gd name="connsiteX194" fmla="*/ 2142462 w 6114432"/>
                <a:gd name="connsiteY194" fmla="*/ 320825 h 1791388"/>
                <a:gd name="connsiteX195" fmla="*/ 2136542 w 6114432"/>
                <a:gd name="connsiteY195" fmla="*/ 320402 h 1791388"/>
                <a:gd name="connsiteX196" fmla="*/ 2064224 w 6114432"/>
                <a:gd name="connsiteY196" fmla="*/ 323256 h 1791388"/>
                <a:gd name="connsiteX197" fmla="*/ 2058303 w 6114432"/>
                <a:gd name="connsiteY197" fmla="*/ 322939 h 1791388"/>
                <a:gd name="connsiteX198" fmla="*/ 2010937 w 6114432"/>
                <a:gd name="connsiteY198" fmla="*/ 315961 h 1791388"/>
                <a:gd name="connsiteX199" fmla="*/ 2005439 w 6114432"/>
                <a:gd name="connsiteY199" fmla="*/ 317124 h 1791388"/>
                <a:gd name="connsiteX200" fmla="*/ 1998038 w 6114432"/>
                <a:gd name="connsiteY200" fmla="*/ 321776 h 1791388"/>
                <a:gd name="connsiteX201" fmla="*/ 1992646 w 6114432"/>
                <a:gd name="connsiteY201" fmla="*/ 322516 h 1791388"/>
                <a:gd name="connsiteX202" fmla="*/ 1973298 w 6114432"/>
                <a:gd name="connsiteY202" fmla="*/ 316490 h 1791388"/>
                <a:gd name="connsiteX203" fmla="*/ 1968646 w 6114432"/>
                <a:gd name="connsiteY203" fmla="*/ 317970 h 1791388"/>
                <a:gd name="connsiteX204" fmla="*/ 1961351 w 6114432"/>
                <a:gd name="connsiteY204" fmla="*/ 327380 h 1791388"/>
                <a:gd name="connsiteX205" fmla="*/ 1956487 w 6114432"/>
                <a:gd name="connsiteY205" fmla="*/ 329494 h 1791388"/>
                <a:gd name="connsiteX206" fmla="*/ 1928047 w 6114432"/>
                <a:gd name="connsiteY206" fmla="*/ 326957 h 1791388"/>
                <a:gd name="connsiteX207" fmla="*/ 1922020 w 6114432"/>
                <a:gd name="connsiteY207" fmla="*/ 326534 h 1791388"/>
                <a:gd name="connsiteX208" fmla="*/ 1896646 w 6114432"/>
                <a:gd name="connsiteY208" fmla="*/ 325265 h 1791388"/>
                <a:gd name="connsiteX209" fmla="*/ 1890725 w 6114432"/>
                <a:gd name="connsiteY209" fmla="*/ 325794 h 1791388"/>
                <a:gd name="connsiteX210" fmla="*/ 1852663 w 6114432"/>
                <a:gd name="connsiteY210" fmla="*/ 335309 h 1791388"/>
                <a:gd name="connsiteX211" fmla="*/ 1846954 w 6114432"/>
                <a:gd name="connsiteY211" fmla="*/ 337001 h 1791388"/>
                <a:gd name="connsiteX212" fmla="*/ 1808786 w 6114432"/>
                <a:gd name="connsiteY212" fmla="*/ 349265 h 1791388"/>
                <a:gd name="connsiteX213" fmla="*/ 1805932 w 6114432"/>
                <a:gd name="connsiteY213" fmla="*/ 347151 h 1791388"/>
                <a:gd name="connsiteX214" fmla="*/ 1805932 w 6114432"/>
                <a:gd name="connsiteY214" fmla="*/ 342182 h 1791388"/>
                <a:gd name="connsiteX215" fmla="*/ 1803711 w 6114432"/>
                <a:gd name="connsiteY215" fmla="*/ 341124 h 1791388"/>
                <a:gd name="connsiteX216" fmla="*/ 1780028 w 6114432"/>
                <a:gd name="connsiteY216" fmla="*/ 362164 h 1791388"/>
                <a:gd name="connsiteX217" fmla="*/ 1775482 w 6114432"/>
                <a:gd name="connsiteY217" fmla="*/ 362164 h 1791388"/>
                <a:gd name="connsiteX218" fmla="*/ 1758143 w 6114432"/>
                <a:gd name="connsiteY218" fmla="*/ 347257 h 1791388"/>
                <a:gd name="connsiteX219" fmla="*/ 1753491 w 6114432"/>
                <a:gd name="connsiteY219" fmla="*/ 347151 h 1791388"/>
                <a:gd name="connsiteX220" fmla="*/ 1733085 w 6114432"/>
                <a:gd name="connsiteY220" fmla="*/ 363750 h 1791388"/>
                <a:gd name="connsiteX221" fmla="*/ 1728645 w 6114432"/>
                <a:gd name="connsiteY221" fmla="*/ 363539 h 1791388"/>
                <a:gd name="connsiteX222" fmla="*/ 1712468 w 6114432"/>
                <a:gd name="connsiteY222" fmla="*/ 347362 h 1791388"/>
                <a:gd name="connsiteX223" fmla="*/ 1708874 w 6114432"/>
                <a:gd name="connsiteY223" fmla="*/ 347891 h 1791388"/>
                <a:gd name="connsiteX224" fmla="*/ 1691323 w 6114432"/>
                <a:gd name="connsiteY224" fmla="*/ 380244 h 1791388"/>
                <a:gd name="connsiteX225" fmla="*/ 1689843 w 6114432"/>
                <a:gd name="connsiteY225" fmla="*/ 379926 h 1791388"/>
                <a:gd name="connsiteX226" fmla="*/ 1689843 w 6114432"/>
                <a:gd name="connsiteY226" fmla="*/ 363962 h 1791388"/>
                <a:gd name="connsiteX227" fmla="*/ 1687094 w 6114432"/>
                <a:gd name="connsiteY227" fmla="*/ 362270 h 1791388"/>
                <a:gd name="connsiteX228" fmla="*/ 1656433 w 6114432"/>
                <a:gd name="connsiteY228" fmla="*/ 376966 h 1791388"/>
                <a:gd name="connsiteX229" fmla="*/ 1650829 w 6114432"/>
                <a:gd name="connsiteY229" fmla="*/ 378763 h 1791388"/>
                <a:gd name="connsiteX230" fmla="*/ 1614459 w 6114432"/>
                <a:gd name="connsiteY230" fmla="*/ 385530 h 1791388"/>
                <a:gd name="connsiteX231" fmla="*/ 1608538 w 6114432"/>
                <a:gd name="connsiteY231" fmla="*/ 385847 h 1791388"/>
                <a:gd name="connsiteX232" fmla="*/ 1594159 w 6114432"/>
                <a:gd name="connsiteY232" fmla="*/ 384790 h 1791388"/>
                <a:gd name="connsiteX233" fmla="*/ 1588133 w 6114432"/>
                <a:gd name="connsiteY233" fmla="*/ 384684 h 1791388"/>
                <a:gd name="connsiteX234" fmla="*/ 1559692 w 6114432"/>
                <a:gd name="connsiteY234" fmla="*/ 385953 h 1791388"/>
                <a:gd name="connsiteX235" fmla="*/ 1553983 w 6114432"/>
                <a:gd name="connsiteY235" fmla="*/ 387327 h 1791388"/>
                <a:gd name="connsiteX236" fmla="*/ 1534423 w 6114432"/>
                <a:gd name="connsiteY236" fmla="*/ 395891 h 1791388"/>
                <a:gd name="connsiteX237" fmla="*/ 1529031 w 6114432"/>
                <a:gd name="connsiteY237" fmla="*/ 398429 h 1791388"/>
                <a:gd name="connsiteX238" fmla="*/ 1512432 w 6114432"/>
                <a:gd name="connsiteY238" fmla="*/ 406675 h 1791388"/>
                <a:gd name="connsiteX239" fmla="*/ 1507463 w 6114432"/>
                <a:gd name="connsiteY239" fmla="*/ 406041 h 1791388"/>
                <a:gd name="connsiteX240" fmla="*/ 1497842 w 6114432"/>
                <a:gd name="connsiteY240" fmla="*/ 397477 h 1791388"/>
                <a:gd name="connsiteX241" fmla="*/ 1492767 w 6114432"/>
                <a:gd name="connsiteY241" fmla="*/ 394728 h 1791388"/>
                <a:gd name="connsiteX242" fmla="*/ 1459357 w 6114432"/>
                <a:gd name="connsiteY242" fmla="*/ 385424 h 1791388"/>
                <a:gd name="connsiteX243" fmla="*/ 1454388 w 6114432"/>
                <a:gd name="connsiteY243" fmla="*/ 386693 h 1791388"/>
                <a:gd name="connsiteX244" fmla="*/ 1428907 w 6114432"/>
                <a:gd name="connsiteY244" fmla="*/ 412173 h 1791388"/>
                <a:gd name="connsiteX245" fmla="*/ 1424890 w 6114432"/>
                <a:gd name="connsiteY245" fmla="*/ 411962 h 1791388"/>
                <a:gd name="connsiteX246" fmla="*/ 1406810 w 6114432"/>
                <a:gd name="connsiteY246" fmla="*/ 389970 h 1791388"/>
                <a:gd name="connsiteX247" fmla="*/ 1404061 w 6114432"/>
                <a:gd name="connsiteY247" fmla="*/ 390499 h 1791388"/>
                <a:gd name="connsiteX248" fmla="*/ 1397929 w 6114432"/>
                <a:gd name="connsiteY248" fmla="*/ 411327 h 1791388"/>
                <a:gd name="connsiteX249" fmla="*/ 1394546 w 6114432"/>
                <a:gd name="connsiteY249" fmla="*/ 412596 h 1791388"/>
                <a:gd name="connsiteX250" fmla="*/ 1366739 w 6114432"/>
                <a:gd name="connsiteY250" fmla="*/ 395363 h 1791388"/>
                <a:gd name="connsiteX251" fmla="*/ 1361242 w 6114432"/>
                <a:gd name="connsiteY251" fmla="*/ 394305 h 1791388"/>
                <a:gd name="connsiteX252" fmla="*/ 1348343 w 6114432"/>
                <a:gd name="connsiteY252" fmla="*/ 396420 h 1791388"/>
                <a:gd name="connsiteX253" fmla="*/ 1343268 w 6114432"/>
                <a:gd name="connsiteY253" fmla="*/ 394834 h 1791388"/>
                <a:gd name="connsiteX254" fmla="*/ 1331849 w 6114432"/>
                <a:gd name="connsiteY254" fmla="*/ 383415 h 1791388"/>
                <a:gd name="connsiteX255" fmla="*/ 1327726 w 6114432"/>
                <a:gd name="connsiteY255" fmla="*/ 383521 h 1791388"/>
                <a:gd name="connsiteX256" fmla="*/ 1308166 w 6114432"/>
                <a:gd name="connsiteY256" fmla="*/ 405618 h 1791388"/>
                <a:gd name="connsiteX257" fmla="*/ 1303303 w 6114432"/>
                <a:gd name="connsiteY257" fmla="*/ 407098 h 1791388"/>
                <a:gd name="connsiteX258" fmla="*/ 1266827 w 6114432"/>
                <a:gd name="connsiteY258" fmla="*/ 397689 h 1791388"/>
                <a:gd name="connsiteX259" fmla="*/ 1260906 w 6114432"/>
                <a:gd name="connsiteY259" fmla="*/ 396526 h 1791388"/>
                <a:gd name="connsiteX260" fmla="*/ 1244941 w 6114432"/>
                <a:gd name="connsiteY260" fmla="*/ 394200 h 1791388"/>
                <a:gd name="connsiteX261" fmla="*/ 1239126 w 6114432"/>
                <a:gd name="connsiteY261" fmla="*/ 394623 h 1791388"/>
                <a:gd name="connsiteX262" fmla="*/ 1199479 w 6114432"/>
                <a:gd name="connsiteY262" fmla="*/ 406993 h 1791388"/>
                <a:gd name="connsiteX263" fmla="*/ 1193769 w 6114432"/>
                <a:gd name="connsiteY263" fmla="*/ 407098 h 1791388"/>
                <a:gd name="connsiteX264" fmla="*/ 1177593 w 6114432"/>
                <a:gd name="connsiteY264" fmla="*/ 402446 h 1791388"/>
                <a:gd name="connsiteX265" fmla="*/ 1171989 w 6114432"/>
                <a:gd name="connsiteY265" fmla="*/ 402764 h 1791388"/>
                <a:gd name="connsiteX266" fmla="*/ 1139954 w 6114432"/>
                <a:gd name="connsiteY266" fmla="*/ 416085 h 1791388"/>
                <a:gd name="connsiteX267" fmla="*/ 1134245 w 6114432"/>
                <a:gd name="connsiteY267" fmla="*/ 416614 h 1791388"/>
                <a:gd name="connsiteX268" fmla="*/ 1096288 w 6114432"/>
                <a:gd name="connsiteY268" fmla="*/ 408473 h 1791388"/>
                <a:gd name="connsiteX269" fmla="*/ 1090896 w 6114432"/>
                <a:gd name="connsiteY269" fmla="*/ 409636 h 1791388"/>
                <a:gd name="connsiteX270" fmla="*/ 1067531 w 6114432"/>
                <a:gd name="connsiteY270" fmla="*/ 426446 h 1791388"/>
                <a:gd name="connsiteX271" fmla="*/ 1062350 w 6114432"/>
                <a:gd name="connsiteY271" fmla="*/ 429407 h 1791388"/>
                <a:gd name="connsiteX272" fmla="*/ 1045962 w 6114432"/>
                <a:gd name="connsiteY272" fmla="*/ 436491 h 1791388"/>
                <a:gd name="connsiteX273" fmla="*/ 1040464 w 6114432"/>
                <a:gd name="connsiteY273" fmla="*/ 438817 h 1791388"/>
                <a:gd name="connsiteX274" fmla="*/ 1014667 w 6114432"/>
                <a:gd name="connsiteY274" fmla="*/ 449072 h 1791388"/>
                <a:gd name="connsiteX275" fmla="*/ 1008852 w 6114432"/>
                <a:gd name="connsiteY275" fmla="*/ 450235 h 1791388"/>
                <a:gd name="connsiteX276" fmla="*/ 983477 w 6114432"/>
                <a:gd name="connsiteY276" fmla="*/ 450235 h 1791388"/>
                <a:gd name="connsiteX277" fmla="*/ 977662 w 6114432"/>
                <a:gd name="connsiteY277" fmla="*/ 451187 h 1791388"/>
                <a:gd name="connsiteX278" fmla="*/ 945733 w 6114432"/>
                <a:gd name="connsiteY278" fmla="*/ 461865 h 1791388"/>
                <a:gd name="connsiteX279" fmla="*/ 939918 w 6114432"/>
                <a:gd name="connsiteY279" fmla="*/ 462605 h 1791388"/>
                <a:gd name="connsiteX280" fmla="*/ 909891 w 6114432"/>
                <a:gd name="connsiteY280" fmla="*/ 459962 h 1791388"/>
                <a:gd name="connsiteX281" fmla="*/ 904922 w 6114432"/>
                <a:gd name="connsiteY281" fmla="*/ 461971 h 1791388"/>
                <a:gd name="connsiteX282" fmla="*/ 899424 w 6114432"/>
                <a:gd name="connsiteY282" fmla="*/ 468420 h 1791388"/>
                <a:gd name="connsiteX283" fmla="*/ 894666 w 6114432"/>
                <a:gd name="connsiteY283" fmla="*/ 471698 h 1791388"/>
                <a:gd name="connsiteX284" fmla="*/ 873732 w 6114432"/>
                <a:gd name="connsiteY284" fmla="*/ 479099 h 1791388"/>
                <a:gd name="connsiteX285" fmla="*/ 867917 w 6114432"/>
                <a:gd name="connsiteY285" fmla="*/ 480368 h 1791388"/>
                <a:gd name="connsiteX286" fmla="*/ 834719 w 6114432"/>
                <a:gd name="connsiteY286" fmla="*/ 483011 h 1791388"/>
                <a:gd name="connsiteX287" fmla="*/ 828692 w 6114432"/>
                <a:gd name="connsiteY287" fmla="*/ 483222 h 1791388"/>
                <a:gd name="connsiteX288" fmla="*/ 806489 w 6114432"/>
                <a:gd name="connsiteY288" fmla="*/ 483222 h 1791388"/>
                <a:gd name="connsiteX289" fmla="*/ 800569 w 6114432"/>
                <a:gd name="connsiteY289" fmla="*/ 482799 h 1791388"/>
                <a:gd name="connsiteX290" fmla="*/ 781432 w 6114432"/>
                <a:gd name="connsiteY290" fmla="*/ 480368 h 1791388"/>
                <a:gd name="connsiteX291" fmla="*/ 777203 w 6114432"/>
                <a:gd name="connsiteY291" fmla="*/ 482694 h 1791388"/>
                <a:gd name="connsiteX292" fmla="*/ 771811 w 6114432"/>
                <a:gd name="connsiteY292" fmla="*/ 494429 h 1791388"/>
                <a:gd name="connsiteX293" fmla="*/ 768533 w 6114432"/>
                <a:gd name="connsiteY293" fmla="*/ 494958 h 1791388"/>
                <a:gd name="connsiteX294" fmla="*/ 747599 w 6114432"/>
                <a:gd name="connsiteY294" fmla="*/ 472649 h 1791388"/>
                <a:gd name="connsiteX295" fmla="*/ 743264 w 6114432"/>
                <a:gd name="connsiteY295" fmla="*/ 472332 h 1791388"/>
                <a:gd name="connsiteX296" fmla="*/ 715035 w 6114432"/>
                <a:gd name="connsiteY296" fmla="*/ 495169 h 1791388"/>
                <a:gd name="connsiteX297" fmla="*/ 711440 w 6114432"/>
                <a:gd name="connsiteY297" fmla="*/ 494324 h 1791388"/>
                <a:gd name="connsiteX298" fmla="*/ 704568 w 6114432"/>
                <a:gd name="connsiteY298" fmla="*/ 479416 h 1791388"/>
                <a:gd name="connsiteX299" fmla="*/ 700550 w 6114432"/>
                <a:gd name="connsiteY299" fmla="*/ 477830 h 1791388"/>
                <a:gd name="connsiteX300" fmla="*/ 695053 w 6114432"/>
                <a:gd name="connsiteY300" fmla="*/ 480156 h 1791388"/>
                <a:gd name="connsiteX301" fmla="*/ 689449 w 6114432"/>
                <a:gd name="connsiteY301" fmla="*/ 480368 h 1791388"/>
                <a:gd name="connsiteX302" fmla="*/ 676339 w 6114432"/>
                <a:gd name="connsiteY302" fmla="*/ 476033 h 1791388"/>
                <a:gd name="connsiteX303" fmla="*/ 670630 w 6114432"/>
                <a:gd name="connsiteY303" fmla="*/ 474235 h 1791388"/>
                <a:gd name="connsiteX304" fmla="*/ 654453 w 6114432"/>
                <a:gd name="connsiteY304" fmla="*/ 469583 h 1791388"/>
                <a:gd name="connsiteX305" fmla="*/ 648532 w 6114432"/>
                <a:gd name="connsiteY305" fmla="*/ 468737 h 1791388"/>
                <a:gd name="connsiteX306" fmla="*/ 607510 w 6114432"/>
                <a:gd name="connsiteY306" fmla="*/ 468737 h 1791388"/>
                <a:gd name="connsiteX307" fmla="*/ 602118 w 6114432"/>
                <a:gd name="connsiteY307" fmla="*/ 467046 h 1791388"/>
                <a:gd name="connsiteX308" fmla="*/ 585096 w 6114432"/>
                <a:gd name="connsiteY308" fmla="*/ 454887 h 1791388"/>
                <a:gd name="connsiteX309" fmla="*/ 579810 w 6114432"/>
                <a:gd name="connsiteY309" fmla="*/ 452350 h 1791388"/>
                <a:gd name="connsiteX310" fmla="*/ 551157 w 6114432"/>
                <a:gd name="connsiteY310" fmla="*/ 444526 h 1791388"/>
                <a:gd name="connsiteX311" fmla="*/ 545765 w 6114432"/>
                <a:gd name="connsiteY311" fmla="*/ 442094 h 1791388"/>
                <a:gd name="connsiteX312" fmla="*/ 522611 w 6114432"/>
                <a:gd name="connsiteY312" fmla="*/ 426658 h 1791388"/>
                <a:gd name="connsiteX313" fmla="*/ 517113 w 6114432"/>
                <a:gd name="connsiteY313" fmla="*/ 425284 h 1791388"/>
                <a:gd name="connsiteX314" fmla="*/ 490153 w 6114432"/>
                <a:gd name="connsiteY314" fmla="*/ 427821 h 1791388"/>
                <a:gd name="connsiteX315" fmla="*/ 484443 w 6114432"/>
                <a:gd name="connsiteY315" fmla="*/ 426869 h 1791388"/>
                <a:gd name="connsiteX316" fmla="*/ 453888 w 6114432"/>
                <a:gd name="connsiteY316" fmla="*/ 413548 h 1791388"/>
                <a:gd name="connsiteX317" fmla="*/ 448179 w 6114432"/>
                <a:gd name="connsiteY317" fmla="*/ 411856 h 1791388"/>
                <a:gd name="connsiteX318" fmla="*/ 435280 w 6114432"/>
                <a:gd name="connsiteY318" fmla="*/ 409742 h 1791388"/>
                <a:gd name="connsiteX319" fmla="*/ 429359 w 6114432"/>
                <a:gd name="connsiteY319" fmla="*/ 408896 h 1791388"/>
                <a:gd name="connsiteX320" fmla="*/ 405571 w 6114432"/>
                <a:gd name="connsiteY320" fmla="*/ 406358 h 1791388"/>
                <a:gd name="connsiteX321" fmla="*/ 399650 w 6114432"/>
                <a:gd name="connsiteY321" fmla="*/ 406253 h 1791388"/>
                <a:gd name="connsiteX322" fmla="*/ 353976 w 6114432"/>
                <a:gd name="connsiteY322" fmla="*/ 409001 h 1791388"/>
                <a:gd name="connsiteX323" fmla="*/ 348584 w 6114432"/>
                <a:gd name="connsiteY323" fmla="*/ 407416 h 1791388"/>
                <a:gd name="connsiteX324" fmla="*/ 329870 w 6114432"/>
                <a:gd name="connsiteY324" fmla="*/ 393777 h 1791388"/>
                <a:gd name="connsiteX325" fmla="*/ 324583 w 6114432"/>
                <a:gd name="connsiteY325" fmla="*/ 391028 h 1791388"/>
                <a:gd name="connsiteX326" fmla="*/ 286416 w 6114432"/>
                <a:gd name="connsiteY326" fmla="*/ 377389 h 1791388"/>
                <a:gd name="connsiteX327" fmla="*/ 282292 w 6114432"/>
                <a:gd name="connsiteY327" fmla="*/ 379081 h 1791388"/>
                <a:gd name="connsiteX328" fmla="*/ 277112 w 6114432"/>
                <a:gd name="connsiteY328" fmla="*/ 389336 h 1791388"/>
                <a:gd name="connsiteX329" fmla="*/ 274574 w 6114432"/>
                <a:gd name="connsiteY329" fmla="*/ 389230 h 1791388"/>
                <a:gd name="connsiteX330" fmla="*/ 256495 w 6114432"/>
                <a:gd name="connsiteY330" fmla="*/ 346199 h 1791388"/>
                <a:gd name="connsiteX331" fmla="*/ 254592 w 6114432"/>
                <a:gd name="connsiteY331" fmla="*/ 346305 h 1791388"/>
                <a:gd name="connsiteX332" fmla="*/ 246768 w 6114432"/>
                <a:gd name="connsiteY332" fmla="*/ 374957 h 1791388"/>
                <a:gd name="connsiteX333" fmla="*/ 245182 w 6114432"/>
                <a:gd name="connsiteY333" fmla="*/ 374957 h 1791388"/>
                <a:gd name="connsiteX334" fmla="*/ 229429 w 6114432"/>
                <a:gd name="connsiteY334" fmla="*/ 315010 h 1791388"/>
                <a:gd name="connsiteX335" fmla="*/ 227737 w 6114432"/>
                <a:gd name="connsiteY335" fmla="*/ 314904 h 1791388"/>
                <a:gd name="connsiteX336" fmla="*/ 215578 w 6114432"/>
                <a:gd name="connsiteY336" fmla="*/ 350005 h 1791388"/>
                <a:gd name="connsiteX337" fmla="*/ 212829 w 6114432"/>
                <a:gd name="connsiteY337" fmla="*/ 350428 h 1791388"/>
                <a:gd name="connsiteX338" fmla="*/ 189675 w 6114432"/>
                <a:gd name="connsiteY338" fmla="*/ 317759 h 1791388"/>
                <a:gd name="connsiteX339" fmla="*/ 185975 w 6114432"/>
                <a:gd name="connsiteY339" fmla="*/ 313001 h 1791388"/>
                <a:gd name="connsiteX340" fmla="*/ 161657 w 6114432"/>
                <a:gd name="connsiteY340" fmla="*/ 284666 h 1791388"/>
                <a:gd name="connsiteX341" fmla="*/ 159014 w 6114432"/>
                <a:gd name="connsiteY341" fmla="*/ 279485 h 1791388"/>
                <a:gd name="connsiteX342" fmla="*/ 149393 w 6114432"/>
                <a:gd name="connsiteY342" fmla="*/ 238357 h 1791388"/>
                <a:gd name="connsiteX343" fmla="*/ 146010 w 6114432"/>
                <a:gd name="connsiteY343" fmla="*/ 234234 h 1791388"/>
                <a:gd name="connsiteX344" fmla="*/ 134274 w 6114432"/>
                <a:gd name="connsiteY344" fmla="*/ 228842 h 1791388"/>
                <a:gd name="connsiteX345" fmla="*/ 130996 w 6114432"/>
                <a:gd name="connsiteY345" fmla="*/ 224613 h 1791388"/>
                <a:gd name="connsiteX346" fmla="*/ 119578 w 6114432"/>
                <a:gd name="connsiteY346" fmla="*/ 166251 h 1791388"/>
                <a:gd name="connsiteX347" fmla="*/ 116512 w 6114432"/>
                <a:gd name="connsiteY347" fmla="*/ 161599 h 1791388"/>
                <a:gd name="connsiteX348" fmla="*/ 102661 w 6114432"/>
                <a:gd name="connsiteY348" fmla="*/ 152401 h 1791388"/>
                <a:gd name="connsiteX349" fmla="*/ 98644 w 6114432"/>
                <a:gd name="connsiteY349" fmla="*/ 148172 h 1791388"/>
                <a:gd name="connsiteX350" fmla="*/ 75172 w 6114432"/>
                <a:gd name="connsiteY350" fmla="*/ 109475 h 1791388"/>
                <a:gd name="connsiteX351" fmla="*/ 70943 w 6114432"/>
                <a:gd name="connsiteY351" fmla="*/ 105564 h 1791388"/>
                <a:gd name="connsiteX352" fmla="*/ 57516 w 6114432"/>
                <a:gd name="connsiteY352" fmla="*/ 98797 h 1791388"/>
                <a:gd name="connsiteX353" fmla="*/ 54873 w 6114432"/>
                <a:gd name="connsiteY353" fmla="*/ 100489 h 1791388"/>
                <a:gd name="connsiteX354" fmla="*/ 54873 w 6114432"/>
                <a:gd name="connsiteY354" fmla="*/ 118039 h 1791388"/>
                <a:gd name="connsiteX355" fmla="*/ 54555 w 6114432"/>
                <a:gd name="connsiteY355" fmla="*/ 124066 h 1791388"/>
                <a:gd name="connsiteX356" fmla="*/ 39119 w 6114432"/>
                <a:gd name="connsiteY356" fmla="*/ 296507 h 1791388"/>
                <a:gd name="connsiteX357" fmla="*/ 29921 w 6114432"/>
                <a:gd name="connsiteY357" fmla="*/ 453301 h 1791388"/>
                <a:gd name="connsiteX358" fmla="*/ 29709 w 6114432"/>
                <a:gd name="connsiteY358" fmla="*/ 459328 h 1791388"/>
                <a:gd name="connsiteX359" fmla="*/ 29709 w 6114432"/>
                <a:gd name="connsiteY359" fmla="*/ 647523 h 1791388"/>
                <a:gd name="connsiteX360" fmla="*/ 29604 w 6114432"/>
                <a:gd name="connsiteY360" fmla="*/ 653549 h 1791388"/>
                <a:gd name="connsiteX361" fmla="*/ 9515 w 6114432"/>
                <a:gd name="connsiteY361" fmla="*/ 1177006 h 1791388"/>
                <a:gd name="connsiteX362" fmla="*/ 9410 w 6114432"/>
                <a:gd name="connsiteY362" fmla="*/ 1183032 h 1791388"/>
                <a:gd name="connsiteX363" fmla="*/ 9410 w 6114432"/>
                <a:gd name="connsiteY363" fmla="*/ 1379051 h 1791388"/>
                <a:gd name="connsiteX364" fmla="*/ 9304 w 6114432"/>
                <a:gd name="connsiteY364" fmla="*/ 1385078 h 1791388"/>
                <a:gd name="connsiteX365" fmla="*/ 0 w 6114432"/>
                <a:gd name="connsiteY365" fmla="*/ 1790860 h 179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6114432" h="1791388">
                  <a:moveTo>
                    <a:pt x="6114433" y="1791389"/>
                  </a:moveTo>
                  <a:lnTo>
                    <a:pt x="6094239" y="1456021"/>
                  </a:lnTo>
                  <a:cubicBezTo>
                    <a:pt x="6094134" y="1454329"/>
                    <a:pt x="6094028" y="1451686"/>
                    <a:pt x="6093922" y="1449994"/>
                  </a:cubicBezTo>
                  <a:lnTo>
                    <a:pt x="6084829" y="1282099"/>
                  </a:lnTo>
                  <a:cubicBezTo>
                    <a:pt x="6084724" y="1280408"/>
                    <a:pt x="6084618" y="1277765"/>
                    <a:pt x="6084406" y="1276073"/>
                  </a:cubicBezTo>
                  <a:lnTo>
                    <a:pt x="6066010" y="1033005"/>
                  </a:lnTo>
                  <a:cubicBezTo>
                    <a:pt x="6065904" y="1031313"/>
                    <a:pt x="6065693" y="1028670"/>
                    <a:pt x="6065481" y="1026979"/>
                  </a:cubicBezTo>
                  <a:lnTo>
                    <a:pt x="6045604" y="799559"/>
                  </a:lnTo>
                  <a:cubicBezTo>
                    <a:pt x="6045498" y="797867"/>
                    <a:pt x="6045287" y="795224"/>
                    <a:pt x="6045182" y="793532"/>
                  </a:cubicBezTo>
                  <a:lnTo>
                    <a:pt x="6037675" y="671100"/>
                  </a:lnTo>
                  <a:cubicBezTo>
                    <a:pt x="6037569" y="669408"/>
                    <a:pt x="6037358" y="666765"/>
                    <a:pt x="6037146" y="665179"/>
                  </a:cubicBezTo>
                  <a:lnTo>
                    <a:pt x="6022133" y="534817"/>
                  </a:lnTo>
                  <a:cubicBezTo>
                    <a:pt x="6021921" y="533231"/>
                    <a:pt x="6021710" y="530482"/>
                    <a:pt x="6021499" y="528896"/>
                  </a:cubicBezTo>
                  <a:lnTo>
                    <a:pt x="6007965" y="373583"/>
                  </a:lnTo>
                  <a:cubicBezTo>
                    <a:pt x="6007860" y="371891"/>
                    <a:pt x="6007543" y="369248"/>
                    <a:pt x="6007331" y="367662"/>
                  </a:cubicBezTo>
                  <a:lnTo>
                    <a:pt x="5989357" y="237300"/>
                  </a:lnTo>
                  <a:cubicBezTo>
                    <a:pt x="5989146" y="235714"/>
                    <a:pt x="5988617" y="233071"/>
                    <a:pt x="5988194" y="231379"/>
                  </a:cubicBezTo>
                  <a:lnTo>
                    <a:pt x="5969269" y="157264"/>
                  </a:lnTo>
                  <a:cubicBezTo>
                    <a:pt x="5968846" y="155678"/>
                    <a:pt x="5968001" y="153141"/>
                    <a:pt x="5967472" y="151555"/>
                  </a:cubicBezTo>
                  <a:lnTo>
                    <a:pt x="5930467" y="53757"/>
                  </a:lnTo>
                  <a:cubicBezTo>
                    <a:pt x="5929833" y="52171"/>
                    <a:pt x="5928776" y="49739"/>
                    <a:pt x="5927930" y="48365"/>
                  </a:cubicBezTo>
                  <a:lnTo>
                    <a:pt x="5905833" y="9669"/>
                  </a:lnTo>
                  <a:cubicBezTo>
                    <a:pt x="5904987" y="8188"/>
                    <a:pt x="5903190" y="6391"/>
                    <a:pt x="5901709" y="5545"/>
                  </a:cubicBezTo>
                  <a:cubicBezTo>
                    <a:pt x="5901709" y="5545"/>
                    <a:pt x="5871471" y="-11794"/>
                    <a:pt x="5826008" y="14849"/>
                  </a:cubicBezTo>
                  <a:cubicBezTo>
                    <a:pt x="5780545" y="41493"/>
                    <a:pt x="5704316" y="123854"/>
                    <a:pt x="5704316" y="123854"/>
                  </a:cubicBezTo>
                  <a:cubicBezTo>
                    <a:pt x="5703153" y="125017"/>
                    <a:pt x="5701250" y="126921"/>
                    <a:pt x="5700087" y="128083"/>
                  </a:cubicBezTo>
                  <a:lnTo>
                    <a:pt x="5604298" y="213406"/>
                  </a:lnTo>
                  <a:cubicBezTo>
                    <a:pt x="5603029" y="214463"/>
                    <a:pt x="5600914" y="216154"/>
                    <a:pt x="5599540" y="217106"/>
                  </a:cubicBezTo>
                  <a:lnTo>
                    <a:pt x="5555980" y="246604"/>
                  </a:lnTo>
                  <a:cubicBezTo>
                    <a:pt x="5554606" y="247556"/>
                    <a:pt x="5552280" y="248824"/>
                    <a:pt x="5550694" y="249353"/>
                  </a:cubicBezTo>
                  <a:lnTo>
                    <a:pt x="5517073" y="262780"/>
                  </a:lnTo>
                  <a:cubicBezTo>
                    <a:pt x="5515592" y="263415"/>
                    <a:pt x="5513267" y="264789"/>
                    <a:pt x="5511998" y="265741"/>
                  </a:cubicBezTo>
                  <a:lnTo>
                    <a:pt x="5483768" y="288578"/>
                  </a:lnTo>
                  <a:cubicBezTo>
                    <a:pt x="5482500" y="289635"/>
                    <a:pt x="5480068" y="290692"/>
                    <a:pt x="5478482" y="291115"/>
                  </a:cubicBezTo>
                  <a:lnTo>
                    <a:pt x="5431116" y="300842"/>
                  </a:lnTo>
                  <a:cubicBezTo>
                    <a:pt x="5429530" y="301159"/>
                    <a:pt x="5427204" y="302322"/>
                    <a:pt x="5425936" y="303380"/>
                  </a:cubicBezTo>
                  <a:lnTo>
                    <a:pt x="5403838" y="322939"/>
                  </a:lnTo>
                  <a:cubicBezTo>
                    <a:pt x="5402570" y="323997"/>
                    <a:pt x="5400244" y="324842"/>
                    <a:pt x="5398552" y="324737"/>
                  </a:cubicBezTo>
                  <a:lnTo>
                    <a:pt x="5352878" y="321988"/>
                  </a:lnTo>
                  <a:cubicBezTo>
                    <a:pt x="5351186" y="321882"/>
                    <a:pt x="5348543" y="321671"/>
                    <a:pt x="5346852" y="321565"/>
                  </a:cubicBezTo>
                  <a:lnTo>
                    <a:pt x="5258886" y="314270"/>
                  </a:lnTo>
                  <a:cubicBezTo>
                    <a:pt x="5257194" y="314164"/>
                    <a:pt x="5254657" y="313530"/>
                    <a:pt x="5253177" y="312895"/>
                  </a:cubicBezTo>
                  <a:lnTo>
                    <a:pt x="5186674" y="285406"/>
                  </a:lnTo>
                  <a:cubicBezTo>
                    <a:pt x="5185194" y="284772"/>
                    <a:pt x="5182657" y="283609"/>
                    <a:pt x="5181176" y="282974"/>
                  </a:cubicBezTo>
                  <a:lnTo>
                    <a:pt x="5145864" y="265318"/>
                  </a:lnTo>
                  <a:cubicBezTo>
                    <a:pt x="5144383" y="264578"/>
                    <a:pt x="5141952" y="263309"/>
                    <a:pt x="5140577" y="262569"/>
                  </a:cubicBezTo>
                  <a:lnTo>
                    <a:pt x="5089511" y="235608"/>
                  </a:lnTo>
                  <a:cubicBezTo>
                    <a:pt x="5088030" y="234868"/>
                    <a:pt x="5085493" y="234128"/>
                    <a:pt x="5083907" y="234022"/>
                  </a:cubicBezTo>
                  <a:lnTo>
                    <a:pt x="5044471" y="231274"/>
                  </a:lnTo>
                  <a:cubicBezTo>
                    <a:pt x="5042779" y="231168"/>
                    <a:pt x="5040453" y="231908"/>
                    <a:pt x="5039078" y="232859"/>
                  </a:cubicBezTo>
                  <a:lnTo>
                    <a:pt x="5029669" y="240155"/>
                  </a:lnTo>
                  <a:cubicBezTo>
                    <a:pt x="5028400" y="241212"/>
                    <a:pt x="5026180" y="241212"/>
                    <a:pt x="5024911" y="240260"/>
                  </a:cubicBezTo>
                  <a:lnTo>
                    <a:pt x="5001545" y="223450"/>
                  </a:lnTo>
                  <a:cubicBezTo>
                    <a:pt x="5000171" y="222498"/>
                    <a:pt x="4997845" y="221441"/>
                    <a:pt x="4996153" y="221018"/>
                  </a:cubicBezTo>
                  <a:lnTo>
                    <a:pt x="4953439" y="211397"/>
                  </a:lnTo>
                  <a:cubicBezTo>
                    <a:pt x="4951853" y="211080"/>
                    <a:pt x="4949316" y="210234"/>
                    <a:pt x="4947730" y="209494"/>
                  </a:cubicBezTo>
                  <a:lnTo>
                    <a:pt x="4928170" y="200930"/>
                  </a:lnTo>
                  <a:cubicBezTo>
                    <a:pt x="4926690" y="200295"/>
                    <a:pt x="4924153" y="200190"/>
                    <a:pt x="4922567" y="200718"/>
                  </a:cubicBezTo>
                  <a:lnTo>
                    <a:pt x="4898461" y="209599"/>
                  </a:lnTo>
                  <a:cubicBezTo>
                    <a:pt x="4896875" y="210128"/>
                    <a:pt x="4894655" y="209705"/>
                    <a:pt x="4893492" y="208542"/>
                  </a:cubicBezTo>
                  <a:lnTo>
                    <a:pt x="4874355" y="190674"/>
                  </a:lnTo>
                  <a:cubicBezTo>
                    <a:pt x="4873192" y="189511"/>
                    <a:pt x="4870972" y="189300"/>
                    <a:pt x="4869598" y="190146"/>
                  </a:cubicBezTo>
                  <a:lnTo>
                    <a:pt x="4849721" y="201353"/>
                  </a:lnTo>
                  <a:cubicBezTo>
                    <a:pt x="4848240" y="202198"/>
                    <a:pt x="4846126" y="201987"/>
                    <a:pt x="4844857" y="200824"/>
                  </a:cubicBezTo>
                  <a:lnTo>
                    <a:pt x="4825932" y="184436"/>
                  </a:lnTo>
                  <a:cubicBezTo>
                    <a:pt x="4824663" y="183379"/>
                    <a:pt x="4822443" y="182956"/>
                    <a:pt x="4820857" y="183590"/>
                  </a:cubicBezTo>
                  <a:lnTo>
                    <a:pt x="4810707" y="187608"/>
                  </a:lnTo>
                  <a:cubicBezTo>
                    <a:pt x="4809227" y="188242"/>
                    <a:pt x="4806690" y="188031"/>
                    <a:pt x="4805315" y="187291"/>
                  </a:cubicBezTo>
                  <a:lnTo>
                    <a:pt x="4790196" y="179150"/>
                  </a:lnTo>
                  <a:cubicBezTo>
                    <a:pt x="4788716" y="178410"/>
                    <a:pt x="4786390" y="178410"/>
                    <a:pt x="4784910" y="179150"/>
                  </a:cubicBezTo>
                  <a:lnTo>
                    <a:pt x="4765033" y="190357"/>
                  </a:lnTo>
                  <a:cubicBezTo>
                    <a:pt x="4763553" y="191203"/>
                    <a:pt x="4761227" y="191203"/>
                    <a:pt x="4759747" y="190463"/>
                  </a:cubicBezTo>
                  <a:lnTo>
                    <a:pt x="4736909" y="179044"/>
                  </a:lnTo>
                  <a:cubicBezTo>
                    <a:pt x="4735429" y="178304"/>
                    <a:pt x="4732892" y="177564"/>
                    <a:pt x="4731200" y="177352"/>
                  </a:cubicBezTo>
                  <a:lnTo>
                    <a:pt x="4708997" y="174921"/>
                  </a:lnTo>
                  <a:cubicBezTo>
                    <a:pt x="4707412" y="174709"/>
                    <a:pt x="4704768" y="174921"/>
                    <a:pt x="4703182" y="175449"/>
                  </a:cubicBezTo>
                  <a:lnTo>
                    <a:pt x="4665121" y="186339"/>
                  </a:lnTo>
                  <a:cubicBezTo>
                    <a:pt x="4663534" y="186762"/>
                    <a:pt x="4660891" y="187291"/>
                    <a:pt x="4659305" y="187397"/>
                  </a:cubicBezTo>
                  <a:lnTo>
                    <a:pt x="4612045" y="191520"/>
                  </a:lnTo>
                  <a:cubicBezTo>
                    <a:pt x="4610354" y="191626"/>
                    <a:pt x="4607816" y="191414"/>
                    <a:pt x="4606230" y="190886"/>
                  </a:cubicBezTo>
                  <a:lnTo>
                    <a:pt x="4586882" y="184859"/>
                  </a:lnTo>
                  <a:cubicBezTo>
                    <a:pt x="4585296" y="184331"/>
                    <a:pt x="4582653" y="184119"/>
                    <a:pt x="4581067" y="184331"/>
                  </a:cubicBezTo>
                  <a:lnTo>
                    <a:pt x="4530635" y="189934"/>
                  </a:lnTo>
                  <a:cubicBezTo>
                    <a:pt x="4529049" y="190146"/>
                    <a:pt x="4526406" y="190674"/>
                    <a:pt x="4524820" y="191203"/>
                  </a:cubicBezTo>
                  <a:lnTo>
                    <a:pt x="4475657" y="208014"/>
                  </a:lnTo>
                  <a:cubicBezTo>
                    <a:pt x="4474071" y="208542"/>
                    <a:pt x="4471533" y="209388"/>
                    <a:pt x="4469947" y="210022"/>
                  </a:cubicBezTo>
                  <a:lnTo>
                    <a:pt x="4427022" y="225247"/>
                  </a:lnTo>
                  <a:cubicBezTo>
                    <a:pt x="4425436" y="225776"/>
                    <a:pt x="4422899" y="226622"/>
                    <a:pt x="4421313" y="227044"/>
                  </a:cubicBezTo>
                  <a:lnTo>
                    <a:pt x="4384837" y="236454"/>
                  </a:lnTo>
                  <a:cubicBezTo>
                    <a:pt x="4383251" y="236877"/>
                    <a:pt x="4380608" y="237406"/>
                    <a:pt x="4379022" y="237617"/>
                  </a:cubicBezTo>
                  <a:lnTo>
                    <a:pt x="4323832" y="246075"/>
                  </a:lnTo>
                  <a:cubicBezTo>
                    <a:pt x="4322246" y="246287"/>
                    <a:pt x="4319603" y="246921"/>
                    <a:pt x="4318017" y="247344"/>
                  </a:cubicBezTo>
                  <a:lnTo>
                    <a:pt x="4265788" y="262886"/>
                  </a:lnTo>
                  <a:cubicBezTo>
                    <a:pt x="4264202" y="263309"/>
                    <a:pt x="4261559" y="264049"/>
                    <a:pt x="4259973" y="264366"/>
                  </a:cubicBezTo>
                  <a:lnTo>
                    <a:pt x="4222017" y="272507"/>
                  </a:lnTo>
                  <a:cubicBezTo>
                    <a:pt x="4220430" y="272824"/>
                    <a:pt x="4217787" y="273670"/>
                    <a:pt x="4216307" y="274305"/>
                  </a:cubicBezTo>
                  <a:lnTo>
                    <a:pt x="4187443" y="286146"/>
                  </a:lnTo>
                  <a:cubicBezTo>
                    <a:pt x="4185963" y="286780"/>
                    <a:pt x="4183320" y="287309"/>
                    <a:pt x="4181629" y="287415"/>
                  </a:cubicBezTo>
                  <a:lnTo>
                    <a:pt x="4131197" y="288789"/>
                  </a:lnTo>
                  <a:cubicBezTo>
                    <a:pt x="4129505" y="288789"/>
                    <a:pt x="4126862" y="289212"/>
                    <a:pt x="4125276" y="289529"/>
                  </a:cubicBezTo>
                  <a:lnTo>
                    <a:pt x="4064588" y="304225"/>
                  </a:lnTo>
                  <a:cubicBezTo>
                    <a:pt x="4063002" y="304648"/>
                    <a:pt x="4060359" y="305177"/>
                    <a:pt x="4058773" y="305600"/>
                  </a:cubicBezTo>
                  <a:lnTo>
                    <a:pt x="3994914" y="319556"/>
                  </a:lnTo>
                  <a:cubicBezTo>
                    <a:pt x="3993328" y="319873"/>
                    <a:pt x="3990790" y="320825"/>
                    <a:pt x="3989310" y="321565"/>
                  </a:cubicBezTo>
                  <a:lnTo>
                    <a:pt x="3944587" y="343979"/>
                  </a:lnTo>
                  <a:cubicBezTo>
                    <a:pt x="3943107" y="344719"/>
                    <a:pt x="3940781" y="345988"/>
                    <a:pt x="3939301" y="346834"/>
                  </a:cubicBezTo>
                  <a:lnTo>
                    <a:pt x="3889715" y="375169"/>
                  </a:lnTo>
                  <a:cubicBezTo>
                    <a:pt x="3888235" y="376015"/>
                    <a:pt x="3885803" y="376860"/>
                    <a:pt x="3884111" y="377072"/>
                  </a:cubicBezTo>
                  <a:lnTo>
                    <a:pt x="3864975" y="379504"/>
                  </a:lnTo>
                  <a:cubicBezTo>
                    <a:pt x="3863389" y="379715"/>
                    <a:pt x="3860851" y="380561"/>
                    <a:pt x="3859477" y="381512"/>
                  </a:cubicBezTo>
                  <a:lnTo>
                    <a:pt x="3830085" y="400226"/>
                  </a:lnTo>
                  <a:cubicBezTo>
                    <a:pt x="3828710" y="401072"/>
                    <a:pt x="3826384" y="402446"/>
                    <a:pt x="3824904" y="403292"/>
                  </a:cubicBezTo>
                  <a:lnTo>
                    <a:pt x="3783247" y="425495"/>
                  </a:lnTo>
                  <a:cubicBezTo>
                    <a:pt x="3781767" y="426235"/>
                    <a:pt x="3780075" y="428138"/>
                    <a:pt x="3779335" y="429618"/>
                  </a:cubicBezTo>
                  <a:lnTo>
                    <a:pt x="3767811" y="453936"/>
                  </a:lnTo>
                  <a:cubicBezTo>
                    <a:pt x="3767071" y="455416"/>
                    <a:pt x="3765168" y="456685"/>
                    <a:pt x="3763582" y="456790"/>
                  </a:cubicBezTo>
                  <a:lnTo>
                    <a:pt x="3741379" y="458059"/>
                  </a:lnTo>
                  <a:cubicBezTo>
                    <a:pt x="3739688" y="458165"/>
                    <a:pt x="3737044" y="458482"/>
                    <a:pt x="3735458" y="458694"/>
                  </a:cubicBezTo>
                  <a:lnTo>
                    <a:pt x="3714736" y="462394"/>
                  </a:lnTo>
                  <a:cubicBezTo>
                    <a:pt x="3713150" y="462711"/>
                    <a:pt x="3710613" y="463557"/>
                    <a:pt x="3709132" y="464297"/>
                  </a:cubicBezTo>
                  <a:lnTo>
                    <a:pt x="3655000" y="491363"/>
                  </a:lnTo>
                  <a:cubicBezTo>
                    <a:pt x="3653520" y="492103"/>
                    <a:pt x="3650982" y="492632"/>
                    <a:pt x="3649290" y="492526"/>
                  </a:cubicBezTo>
                  <a:lnTo>
                    <a:pt x="3631740" y="491363"/>
                  </a:lnTo>
                  <a:cubicBezTo>
                    <a:pt x="3630048" y="491257"/>
                    <a:pt x="3628251" y="492421"/>
                    <a:pt x="3627722" y="494006"/>
                  </a:cubicBezTo>
                  <a:lnTo>
                    <a:pt x="3622013" y="509548"/>
                  </a:lnTo>
                  <a:cubicBezTo>
                    <a:pt x="3621484" y="511134"/>
                    <a:pt x="3619687" y="511874"/>
                    <a:pt x="3618207" y="511240"/>
                  </a:cubicBezTo>
                  <a:lnTo>
                    <a:pt x="3601819" y="504791"/>
                  </a:lnTo>
                  <a:cubicBezTo>
                    <a:pt x="3600233" y="504156"/>
                    <a:pt x="3597907" y="504473"/>
                    <a:pt x="3596638" y="505425"/>
                  </a:cubicBezTo>
                  <a:lnTo>
                    <a:pt x="3577924" y="519064"/>
                  </a:lnTo>
                  <a:cubicBezTo>
                    <a:pt x="3576550" y="520015"/>
                    <a:pt x="3574647" y="519804"/>
                    <a:pt x="3573695" y="518429"/>
                  </a:cubicBezTo>
                  <a:lnTo>
                    <a:pt x="3563228" y="504473"/>
                  </a:lnTo>
                  <a:cubicBezTo>
                    <a:pt x="3562277" y="503205"/>
                    <a:pt x="3560479" y="503099"/>
                    <a:pt x="3559422" y="504262"/>
                  </a:cubicBezTo>
                  <a:lnTo>
                    <a:pt x="3544726" y="520227"/>
                  </a:lnTo>
                  <a:cubicBezTo>
                    <a:pt x="3543563" y="521390"/>
                    <a:pt x="3541343" y="522659"/>
                    <a:pt x="3539757" y="522976"/>
                  </a:cubicBezTo>
                  <a:lnTo>
                    <a:pt x="3522100" y="526465"/>
                  </a:lnTo>
                  <a:cubicBezTo>
                    <a:pt x="3520514" y="526782"/>
                    <a:pt x="3518083" y="527839"/>
                    <a:pt x="3516814" y="528896"/>
                  </a:cubicBezTo>
                  <a:lnTo>
                    <a:pt x="3499580" y="542430"/>
                  </a:lnTo>
                  <a:cubicBezTo>
                    <a:pt x="3498312" y="543487"/>
                    <a:pt x="3496409" y="543170"/>
                    <a:pt x="3495457" y="541901"/>
                  </a:cubicBezTo>
                  <a:lnTo>
                    <a:pt x="3489642" y="534183"/>
                  </a:lnTo>
                  <a:cubicBezTo>
                    <a:pt x="3488690" y="532914"/>
                    <a:pt x="3486682" y="532386"/>
                    <a:pt x="3485202" y="533125"/>
                  </a:cubicBezTo>
                  <a:lnTo>
                    <a:pt x="3454541" y="549196"/>
                  </a:lnTo>
                  <a:cubicBezTo>
                    <a:pt x="3453060" y="549936"/>
                    <a:pt x="3451157" y="549408"/>
                    <a:pt x="3450206" y="548139"/>
                  </a:cubicBezTo>
                  <a:lnTo>
                    <a:pt x="3441007" y="534289"/>
                  </a:lnTo>
                  <a:cubicBezTo>
                    <a:pt x="3440056" y="532914"/>
                    <a:pt x="3438047" y="531857"/>
                    <a:pt x="3436355" y="532068"/>
                  </a:cubicBezTo>
                  <a:lnTo>
                    <a:pt x="3400091" y="534712"/>
                  </a:lnTo>
                  <a:cubicBezTo>
                    <a:pt x="3398399" y="534817"/>
                    <a:pt x="3395756" y="534712"/>
                    <a:pt x="3394170" y="534500"/>
                  </a:cubicBezTo>
                  <a:lnTo>
                    <a:pt x="3351562" y="529002"/>
                  </a:lnTo>
                  <a:cubicBezTo>
                    <a:pt x="3349976" y="528791"/>
                    <a:pt x="3347333" y="528051"/>
                    <a:pt x="3345853" y="527416"/>
                  </a:cubicBezTo>
                  <a:lnTo>
                    <a:pt x="3334117" y="522024"/>
                  </a:lnTo>
                  <a:cubicBezTo>
                    <a:pt x="3332637" y="521390"/>
                    <a:pt x="3330839" y="522024"/>
                    <a:pt x="3330205" y="523504"/>
                  </a:cubicBezTo>
                  <a:lnTo>
                    <a:pt x="3321535" y="544544"/>
                  </a:lnTo>
                  <a:cubicBezTo>
                    <a:pt x="3320901" y="546024"/>
                    <a:pt x="3319632" y="546130"/>
                    <a:pt x="3318786" y="544756"/>
                  </a:cubicBezTo>
                  <a:lnTo>
                    <a:pt x="3300073" y="514623"/>
                  </a:lnTo>
                  <a:cubicBezTo>
                    <a:pt x="3299227" y="513249"/>
                    <a:pt x="3297218" y="512614"/>
                    <a:pt x="3295738" y="513249"/>
                  </a:cubicBezTo>
                  <a:lnTo>
                    <a:pt x="3284108" y="518006"/>
                  </a:lnTo>
                  <a:cubicBezTo>
                    <a:pt x="3282628" y="518641"/>
                    <a:pt x="3279984" y="518852"/>
                    <a:pt x="3278399" y="518535"/>
                  </a:cubicBezTo>
                  <a:lnTo>
                    <a:pt x="3249852" y="512720"/>
                  </a:lnTo>
                  <a:cubicBezTo>
                    <a:pt x="3248266" y="512403"/>
                    <a:pt x="3246257" y="513354"/>
                    <a:pt x="3245517" y="514835"/>
                  </a:cubicBezTo>
                  <a:lnTo>
                    <a:pt x="3234204" y="536932"/>
                  </a:lnTo>
                  <a:cubicBezTo>
                    <a:pt x="3233464" y="538412"/>
                    <a:pt x="3232830" y="538200"/>
                    <a:pt x="3232830" y="536615"/>
                  </a:cubicBezTo>
                  <a:lnTo>
                    <a:pt x="3232830" y="506588"/>
                  </a:lnTo>
                  <a:cubicBezTo>
                    <a:pt x="3232830" y="504896"/>
                    <a:pt x="3231561" y="503945"/>
                    <a:pt x="3229870" y="504262"/>
                  </a:cubicBezTo>
                  <a:lnTo>
                    <a:pt x="3198151" y="511557"/>
                  </a:lnTo>
                  <a:cubicBezTo>
                    <a:pt x="3196565" y="511874"/>
                    <a:pt x="3193922" y="511874"/>
                    <a:pt x="3192336" y="511451"/>
                  </a:cubicBezTo>
                  <a:lnTo>
                    <a:pt x="3122979" y="493372"/>
                  </a:lnTo>
                  <a:cubicBezTo>
                    <a:pt x="3121393" y="492949"/>
                    <a:pt x="3118856" y="492209"/>
                    <a:pt x="3117270" y="491575"/>
                  </a:cubicBezTo>
                  <a:lnTo>
                    <a:pt x="3064935" y="473178"/>
                  </a:lnTo>
                  <a:cubicBezTo>
                    <a:pt x="3063349" y="472649"/>
                    <a:pt x="3060811" y="472015"/>
                    <a:pt x="3059119" y="471698"/>
                  </a:cubicBezTo>
                  <a:lnTo>
                    <a:pt x="3033745" y="467892"/>
                  </a:lnTo>
                  <a:cubicBezTo>
                    <a:pt x="3032159" y="467680"/>
                    <a:pt x="3029516" y="467892"/>
                    <a:pt x="3027930" y="468314"/>
                  </a:cubicBezTo>
                  <a:lnTo>
                    <a:pt x="3009216" y="474341"/>
                  </a:lnTo>
                  <a:cubicBezTo>
                    <a:pt x="3007630" y="474870"/>
                    <a:pt x="3005199" y="474658"/>
                    <a:pt x="3003718" y="473918"/>
                  </a:cubicBezTo>
                  <a:lnTo>
                    <a:pt x="2966185" y="454676"/>
                  </a:lnTo>
                  <a:cubicBezTo>
                    <a:pt x="2964705" y="453936"/>
                    <a:pt x="2962168" y="453090"/>
                    <a:pt x="2960582" y="452878"/>
                  </a:cubicBezTo>
                  <a:lnTo>
                    <a:pt x="2860035" y="438077"/>
                  </a:lnTo>
                  <a:cubicBezTo>
                    <a:pt x="2858449" y="437865"/>
                    <a:pt x="2855700" y="437442"/>
                    <a:pt x="2854114" y="437231"/>
                  </a:cubicBezTo>
                  <a:lnTo>
                    <a:pt x="2797338" y="428772"/>
                  </a:lnTo>
                  <a:cubicBezTo>
                    <a:pt x="2795752" y="428561"/>
                    <a:pt x="2793004" y="428244"/>
                    <a:pt x="2791418" y="428138"/>
                  </a:cubicBezTo>
                  <a:lnTo>
                    <a:pt x="2725338" y="423803"/>
                  </a:lnTo>
                  <a:cubicBezTo>
                    <a:pt x="2723646" y="423698"/>
                    <a:pt x="2721109" y="423169"/>
                    <a:pt x="2719523" y="422535"/>
                  </a:cubicBezTo>
                  <a:lnTo>
                    <a:pt x="2679664" y="407416"/>
                  </a:lnTo>
                  <a:cubicBezTo>
                    <a:pt x="2678078" y="406781"/>
                    <a:pt x="2675540" y="406253"/>
                    <a:pt x="2673848" y="406253"/>
                  </a:cubicBezTo>
                  <a:lnTo>
                    <a:pt x="2640650" y="404878"/>
                  </a:lnTo>
                  <a:cubicBezTo>
                    <a:pt x="2638959" y="404772"/>
                    <a:pt x="2636315" y="404667"/>
                    <a:pt x="2634624" y="404455"/>
                  </a:cubicBezTo>
                  <a:lnTo>
                    <a:pt x="2571716" y="398746"/>
                  </a:lnTo>
                  <a:cubicBezTo>
                    <a:pt x="2570024" y="398640"/>
                    <a:pt x="2567381" y="398217"/>
                    <a:pt x="2565795" y="398006"/>
                  </a:cubicBezTo>
                  <a:lnTo>
                    <a:pt x="2474552" y="383310"/>
                  </a:lnTo>
                  <a:cubicBezTo>
                    <a:pt x="2472966" y="383098"/>
                    <a:pt x="2470323" y="382464"/>
                    <a:pt x="2468737" y="382147"/>
                  </a:cubicBezTo>
                  <a:lnTo>
                    <a:pt x="2449495" y="377283"/>
                  </a:lnTo>
                  <a:cubicBezTo>
                    <a:pt x="2447909" y="376860"/>
                    <a:pt x="2445266" y="376226"/>
                    <a:pt x="2443680" y="375803"/>
                  </a:cubicBezTo>
                  <a:lnTo>
                    <a:pt x="2363327" y="355398"/>
                  </a:lnTo>
                  <a:cubicBezTo>
                    <a:pt x="2361741" y="354975"/>
                    <a:pt x="2359098" y="354446"/>
                    <a:pt x="2357406" y="354340"/>
                  </a:cubicBezTo>
                  <a:lnTo>
                    <a:pt x="2297564" y="347257"/>
                  </a:lnTo>
                  <a:cubicBezTo>
                    <a:pt x="2295978" y="347045"/>
                    <a:pt x="2293229" y="346622"/>
                    <a:pt x="2291644" y="346411"/>
                  </a:cubicBezTo>
                  <a:lnTo>
                    <a:pt x="2142462" y="320825"/>
                  </a:lnTo>
                  <a:cubicBezTo>
                    <a:pt x="2140876" y="320508"/>
                    <a:pt x="2138127" y="320402"/>
                    <a:pt x="2136542" y="320402"/>
                  </a:cubicBezTo>
                  <a:lnTo>
                    <a:pt x="2064224" y="323256"/>
                  </a:lnTo>
                  <a:cubicBezTo>
                    <a:pt x="2062532" y="323362"/>
                    <a:pt x="2059889" y="323151"/>
                    <a:pt x="2058303" y="322939"/>
                  </a:cubicBezTo>
                  <a:lnTo>
                    <a:pt x="2010937" y="315961"/>
                  </a:lnTo>
                  <a:cubicBezTo>
                    <a:pt x="2009351" y="315750"/>
                    <a:pt x="2006814" y="316278"/>
                    <a:pt x="2005439" y="317124"/>
                  </a:cubicBezTo>
                  <a:lnTo>
                    <a:pt x="1998038" y="321776"/>
                  </a:lnTo>
                  <a:cubicBezTo>
                    <a:pt x="1996664" y="322622"/>
                    <a:pt x="1994232" y="322939"/>
                    <a:pt x="1992646" y="322516"/>
                  </a:cubicBezTo>
                  <a:lnTo>
                    <a:pt x="1973298" y="316490"/>
                  </a:lnTo>
                  <a:cubicBezTo>
                    <a:pt x="1971712" y="315961"/>
                    <a:pt x="1969598" y="316701"/>
                    <a:pt x="1968646" y="317970"/>
                  </a:cubicBezTo>
                  <a:lnTo>
                    <a:pt x="1961351" y="327380"/>
                  </a:lnTo>
                  <a:cubicBezTo>
                    <a:pt x="1960294" y="328648"/>
                    <a:pt x="1958179" y="329600"/>
                    <a:pt x="1956487" y="329494"/>
                  </a:cubicBezTo>
                  <a:lnTo>
                    <a:pt x="1928047" y="326957"/>
                  </a:lnTo>
                  <a:cubicBezTo>
                    <a:pt x="1926355" y="326851"/>
                    <a:pt x="1923712" y="326640"/>
                    <a:pt x="1922020" y="326534"/>
                  </a:cubicBezTo>
                  <a:lnTo>
                    <a:pt x="1896646" y="325265"/>
                  </a:lnTo>
                  <a:cubicBezTo>
                    <a:pt x="1894954" y="325160"/>
                    <a:pt x="1892311" y="325477"/>
                    <a:pt x="1890725" y="325794"/>
                  </a:cubicBezTo>
                  <a:lnTo>
                    <a:pt x="1852663" y="335309"/>
                  </a:lnTo>
                  <a:cubicBezTo>
                    <a:pt x="1851077" y="335732"/>
                    <a:pt x="1848434" y="336472"/>
                    <a:pt x="1846954" y="337001"/>
                  </a:cubicBezTo>
                  <a:lnTo>
                    <a:pt x="1808786" y="349265"/>
                  </a:lnTo>
                  <a:cubicBezTo>
                    <a:pt x="1807200" y="349794"/>
                    <a:pt x="1805932" y="348842"/>
                    <a:pt x="1805932" y="347151"/>
                  </a:cubicBezTo>
                  <a:lnTo>
                    <a:pt x="1805932" y="342182"/>
                  </a:lnTo>
                  <a:cubicBezTo>
                    <a:pt x="1805932" y="340490"/>
                    <a:pt x="1804874" y="340067"/>
                    <a:pt x="1803711" y="341124"/>
                  </a:cubicBezTo>
                  <a:lnTo>
                    <a:pt x="1780028" y="362164"/>
                  </a:lnTo>
                  <a:cubicBezTo>
                    <a:pt x="1778759" y="363221"/>
                    <a:pt x="1776751" y="363327"/>
                    <a:pt x="1775482" y="362164"/>
                  </a:cubicBezTo>
                  <a:lnTo>
                    <a:pt x="1758143" y="347257"/>
                  </a:lnTo>
                  <a:cubicBezTo>
                    <a:pt x="1756874" y="346199"/>
                    <a:pt x="1754865" y="346199"/>
                    <a:pt x="1753491" y="347151"/>
                  </a:cubicBezTo>
                  <a:lnTo>
                    <a:pt x="1733085" y="363750"/>
                  </a:lnTo>
                  <a:cubicBezTo>
                    <a:pt x="1731816" y="364807"/>
                    <a:pt x="1729808" y="364702"/>
                    <a:pt x="1728645" y="363539"/>
                  </a:cubicBezTo>
                  <a:lnTo>
                    <a:pt x="1712468" y="347362"/>
                  </a:lnTo>
                  <a:cubicBezTo>
                    <a:pt x="1711305" y="346199"/>
                    <a:pt x="1709719" y="346411"/>
                    <a:pt x="1708874" y="347891"/>
                  </a:cubicBezTo>
                  <a:lnTo>
                    <a:pt x="1691323" y="380244"/>
                  </a:lnTo>
                  <a:cubicBezTo>
                    <a:pt x="1690583" y="381724"/>
                    <a:pt x="1689843" y="381512"/>
                    <a:pt x="1689843" y="379926"/>
                  </a:cubicBezTo>
                  <a:lnTo>
                    <a:pt x="1689843" y="363962"/>
                  </a:lnTo>
                  <a:cubicBezTo>
                    <a:pt x="1689843" y="362270"/>
                    <a:pt x="1688574" y="361530"/>
                    <a:pt x="1687094" y="362270"/>
                  </a:cubicBezTo>
                  <a:lnTo>
                    <a:pt x="1656433" y="376966"/>
                  </a:lnTo>
                  <a:cubicBezTo>
                    <a:pt x="1654953" y="377706"/>
                    <a:pt x="1652415" y="378552"/>
                    <a:pt x="1650829" y="378763"/>
                  </a:cubicBezTo>
                  <a:lnTo>
                    <a:pt x="1614459" y="385530"/>
                  </a:lnTo>
                  <a:cubicBezTo>
                    <a:pt x="1612873" y="385847"/>
                    <a:pt x="1610124" y="385953"/>
                    <a:pt x="1608538" y="385847"/>
                  </a:cubicBezTo>
                  <a:lnTo>
                    <a:pt x="1594159" y="384790"/>
                  </a:lnTo>
                  <a:cubicBezTo>
                    <a:pt x="1592468" y="384684"/>
                    <a:pt x="1589825" y="384578"/>
                    <a:pt x="1588133" y="384684"/>
                  </a:cubicBezTo>
                  <a:lnTo>
                    <a:pt x="1559692" y="385953"/>
                  </a:lnTo>
                  <a:cubicBezTo>
                    <a:pt x="1558000" y="386059"/>
                    <a:pt x="1555463" y="386587"/>
                    <a:pt x="1553983" y="387327"/>
                  </a:cubicBezTo>
                  <a:lnTo>
                    <a:pt x="1534423" y="395891"/>
                  </a:lnTo>
                  <a:cubicBezTo>
                    <a:pt x="1532943" y="396526"/>
                    <a:pt x="1530511" y="397689"/>
                    <a:pt x="1529031" y="398429"/>
                  </a:cubicBezTo>
                  <a:lnTo>
                    <a:pt x="1512432" y="406675"/>
                  </a:lnTo>
                  <a:cubicBezTo>
                    <a:pt x="1510952" y="407416"/>
                    <a:pt x="1508732" y="407098"/>
                    <a:pt x="1507463" y="406041"/>
                  </a:cubicBezTo>
                  <a:lnTo>
                    <a:pt x="1497842" y="397477"/>
                  </a:lnTo>
                  <a:cubicBezTo>
                    <a:pt x="1496573" y="396420"/>
                    <a:pt x="1494353" y="395151"/>
                    <a:pt x="1492767" y="394728"/>
                  </a:cubicBezTo>
                  <a:lnTo>
                    <a:pt x="1459357" y="385424"/>
                  </a:lnTo>
                  <a:cubicBezTo>
                    <a:pt x="1457771" y="385001"/>
                    <a:pt x="1455551" y="385530"/>
                    <a:pt x="1454388" y="386693"/>
                  </a:cubicBezTo>
                  <a:lnTo>
                    <a:pt x="1428907" y="412173"/>
                  </a:lnTo>
                  <a:cubicBezTo>
                    <a:pt x="1427744" y="413336"/>
                    <a:pt x="1425947" y="413230"/>
                    <a:pt x="1424890" y="411962"/>
                  </a:cubicBezTo>
                  <a:lnTo>
                    <a:pt x="1406810" y="389970"/>
                  </a:lnTo>
                  <a:cubicBezTo>
                    <a:pt x="1405753" y="388702"/>
                    <a:pt x="1404484" y="388913"/>
                    <a:pt x="1404061" y="390499"/>
                  </a:cubicBezTo>
                  <a:lnTo>
                    <a:pt x="1397929" y="411327"/>
                  </a:lnTo>
                  <a:cubicBezTo>
                    <a:pt x="1397506" y="412913"/>
                    <a:pt x="1395920" y="413442"/>
                    <a:pt x="1394546" y="412596"/>
                  </a:cubicBezTo>
                  <a:lnTo>
                    <a:pt x="1366739" y="395363"/>
                  </a:lnTo>
                  <a:cubicBezTo>
                    <a:pt x="1365365" y="394517"/>
                    <a:pt x="1362828" y="393988"/>
                    <a:pt x="1361242" y="394305"/>
                  </a:cubicBezTo>
                  <a:lnTo>
                    <a:pt x="1348343" y="396420"/>
                  </a:lnTo>
                  <a:cubicBezTo>
                    <a:pt x="1346757" y="396737"/>
                    <a:pt x="1344431" y="395997"/>
                    <a:pt x="1343268" y="394834"/>
                  </a:cubicBezTo>
                  <a:lnTo>
                    <a:pt x="1331849" y="383415"/>
                  </a:lnTo>
                  <a:cubicBezTo>
                    <a:pt x="1330686" y="382252"/>
                    <a:pt x="1328889" y="382358"/>
                    <a:pt x="1327726" y="383521"/>
                  </a:cubicBezTo>
                  <a:lnTo>
                    <a:pt x="1308166" y="405618"/>
                  </a:lnTo>
                  <a:cubicBezTo>
                    <a:pt x="1307109" y="406887"/>
                    <a:pt x="1304889" y="407521"/>
                    <a:pt x="1303303" y="407098"/>
                  </a:cubicBezTo>
                  <a:lnTo>
                    <a:pt x="1266827" y="397689"/>
                  </a:lnTo>
                  <a:cubicBezTo>
                    <a:pt x="1265241" y="397266"/>
                    <a:pt x="1262598" y="396737"/>
                    <a:pt x="1260906" y="396526"/>
                  </a:cubicBezTo>
                  <a:lnTo>
                    <a:pt x="1244941" y="394200"/>
                  </a:lnTo>
                  <a:cubicBezTo>
                    <a:pt x="1243355" y="393988"/>
                    <a:pt x="1240712" y="394200"/>
                    <a:pt x="1239126" y="394623"/>
                  </a:cubicBezTo>
                  <a:lnTo>
                    <a:pt x="1199479" y="406993"/>
                  </a:lnTo>
                  <a:cubicBezTo>
                    <a:pt x="1197893" y="407521"/>
                    <a:pt x="1195355" y="407521"/>
                    <a:pt x="1193769" y="407098"/>
                  </a:cubicBezTo>
                  <a:lnTo>
                    <a:pt x="1177593" y="402446"/>
                  </a:lnTo>
                  <a:cubicBezTo>
                    <a:pt x="1176007" y="402023"/>
                    <a:pt x="1173470" y="402129"/>
                    <a:pt x="1171989" y="402764"/>
                  </a:cubicBezTo>
                  <a:lnTo>
                    <a:pt x="1139954" y="416085"/>
                  </a:lnTo>
                  <a:cubicBezTo>
                    <a:pt x="1138474" y="416720"/>
                    <a:pt x="1135831" y="416931"/>
                    <a:pt x="1134245" y="416614"/>
                  </a:cubicBezTo>
                  <a:lnTo>
                    <a:pt x="1096288" y="408473"/>
                  </a:lnTo>
                  <a:cubicBezTo>
                    <a:pt x="1094703" y="408156"/>
                    <a:pt x="1092271" y="408684"/>
                    <a:pt x="1090896" y="409636"/>
                  </a:cubicBezTo>
                  <a:lnTo>
                    <a:pt x="1067531" y="426446"/>
                  </a:lnTo>
                  <a:cubicBezTo>
                    <a:pt x="1066156" y="427398"/>
                    <a:pt x="1063830" y="428772"/>
                    <a:pt x="1062350" y="429407"/>
                  </a:cubicBezTo>
                  <a:lnTo>
                    <a:pt x="1045962" y="436491"/>
                  </a:lnTo>
                  <a:cubicBezTo>
                    <a:pt x="1044482" y="437125"/>
                    <a:pt x="1041944" y="438182"/>
                    <a:pt x="1040464" y="438817"/>
                  </a:cubicBezTo>
                  <a:lnTo>
                    <a:pt x="1014667" y="449072"/>
                  </a:lnTo>
                  <a:cubicBezTo>
                    <a:pt x="1013187" y="449707"/>
                    <a:pt x="1010543" y="450235"/>
                    <a:pt x="1008852" y="450235"/>
                  </a:cubicBezTo>
                  <a:lnTo>
                    <a:pt x="983477" y="450235"/>
                  </a:lnTo>
                  <a:cubicBezTo>
                    <a:pt x="981786" y="450235"/>
                    <a:pt x="979248" y="450658"/>
                    <a:pt x="977662" y="451187"/>
                  </a:cubicBezTo>
                  <a:lnTo>
                    <a:pt x="945733" y="461865"/>
                  </a:lnTo>
                  <a:cubicBezTo>
                    <a:pt x="944147" y="462394"/>
                    <a:pt x="941503" y="462711"/>
                    <a:pt x="939918" y="462605"/>
                  </a:cubicBezTo>
                  <a:lnTo>
                    <a:pt x="909891" y="459962"/>
                  </a:lnTo>
                  <a:cubicBezTo>
                    <a:pt x="908199" y="459856"/>
                    <a:pt x="905979" y="460702"/>
                    <a:pt x="904922" y="461971"/>
                  </a:cubicBezTo>
                  <a:lnTo>
                    <a:pt x="899424" y="468420"/>
                  </a:lnTo>
                  <a:cubicBezTo>
                    <a:pt x="898367" y="469689"/>
                    <a:pt x="896252" y="471169"/>
                    <a:pt x="894666" y="471698"/>
                  </a:cubicBezTo>
                  <a:lnTo>
                    <a:pt x="873732" y="479099"/>
                  </a:lnTo>
                  <a:cubicBezTo>
                    <a:pt x="872146" y="479627"/>
                    <a:pt x="869609" y="480156"/>
                    <a:pt x="867917" y="480368"/>
                  </a:cubicBezTo>
                  <a:lnTo>
                    <a:pt x="834719" y="483011"/>
                  </a:lnTo>
                  <a:cubicBezTo>
                    <a:pt x="833027" y="483117"/>
                    <a:pt x="830384" y="483222"/>
                    <a:pt x="828692" y="483222"/>
                  </a:cubicBezTo>
                  <a:lnTo>
                    <a:pt x="806489" y="483222"/>
                  </a:lnTo>
                  <a:cubicBezTo>
                    <a:pt x="804798" y="483222"/>
                    <a:pt x="802155" y="483011"/>
                    <a:pt x="800569" y="482799"/>
                  </a:cubicBezTo>
                  <a:lnTo>
                    <a:pt x="781432" y="480368"/>
                  </a:lnTo>
                  <a:cubicBezTo>
                    <a:pt x="779846" y="480156"/>
                    <a:pt x="777943" y="481213"/>
                    <a:pt x="777203" y="482694"/>
                  </a:cubicBezTo>
                  <a:lnTo>
                    <a:pt x="771811" y="494429"/>
                  </a:lnTo>
                  <a:cubicBezTo>
                    <a:pt x="771176" y="495909"/>
                    <a:pt x="769696" y="496227"/>
                    <a:pt x="768533" y="494958"/>
                  </a:cubicBezTo>
                  <a:lnTo>
                    <a:pt x="747599" y="472649"/>
                  </a:lnTo>
                  <a:cubicBezTo>
                    <a:pt x="746436" y="471486"/>
                    <a:pt x="744533" y="471275"/>
                    <a:pt x="743264" y="472332"/>
                  </a:cubicBezTo>
                  <a:lnTo>
                    <a:pt x="715035" y="495169"/>
                  </a:lnTo>
                  <a:cubicBezTo>
                    <a:pt x="713766" y="496227"/>
                    <a:pt x="712180" y="495804"/>
                    <a:pt x="711440" y="494324"/>
                  </a:cubicBezTo>
                  <a:lnTo>
                    <a:pt x="704568" y="479416"/>
                  </a:lnTo>
                  <a:cubicBezTo>
                    <a:pt x="703828" y="477936"/>
                    <a:pt x="702031" y="477196"/>
                    <a:pt x="700550" y="477830"/>
                  </a:cubicBezTo>
                  <a:lnTo>
                    <a:pt x="695053" y="480156"/>
                  </a:lnTo>
                  <a:cubicBezTo>
                    <a:pt x="693572" y="480791"/>
                    <a:pt x="691035" y="480896"/>
                    <a:pt x="689449" y="480368"/>
                  </a:cubicBezTo>
                  <a:lnTo>
                    <a:pt x="676339" y="476033"/>
                  </a:lnTo>
                  <a:cubicBezTo>
                    <a:pt x="674753" y="475504"/>
                    <a:pt x="672215" y="474764"/>
                    <a:pt x="670630" y="474235"/>
                  </a:cubicBezTo>
                  <a:lnTo>
                    <a:pt x="654453" y="469583"/>
                  </a:lnTo>
                  <a:cubicBezTo>
                    <a:pt x="652867" y="469160"/>
                    <a:pt x="650224" y="468737"/>
                    <a:pt x="648532" y="468737"/>
                  </a:cubicBezTo>
                  <a:lnTo>
                    <a:pt x="607510" y="468737"/>
                  </a:lnTo>
                  <a:cubicBezTo>
                    <a:pt x="605819" y="468737"/>
                    <a:pt x="603387" y="467997"/>
                    <a:pt x="602118" y="467046"/>
                  </a:cubicBezTo>
                  <a:lnTo>
                    <a:pt x="585096" y="454887"/>
                  </a:lnTo>
                  <a:cubicBezTo>
                    <a:pt x="583722" y="453936"/>
                    <a:pt x="581396" y="452773"/>
                    <a:pt x="579810" y="452350"/>
                  </a:cubicBezTo>
                  <a:lnTo>
                    <a:pt x="551157" y="444526"/>
                  </a:lnTo>
                  <a:cubicBezTo>
                    <a:pt x="549572" y="444103"/>
                    <a:pt x="547140" y="442940"/>
                    <a:pt x="545765" y="442094"/>
                  </a:cubicBezTo>
                  <a:lnTo>
                    <a:pt x="522611" y="426658"/>
                  </a:lnTo>
                  <a:cubicBezTo>
                    <a:pt x="521237" y="425706"/>
                    <a:pt x="518805" y="425072"/>
                    <a:pt x="517113" y="425284"/>
                  </a:cubicBezTo>
                  <a:lnTo>
                    <a:pt x="490153" y="427821"/>
                  </a:lnTo>
                  <a:cubicBezTo>
                    <a:pt x="488461" y="427927"/>
                    <a:pt x="485924" y="427610"/>
                    <a:pt x="484443" y="426869"/>
                  </a:cubicBezTo>
                  <a:lnTo>
                    <a:pt x="453888" y="413548"/>
                  </a:lnTo>
                  <a:cubicBezTo>
                    <a:pt x="452408" y="412913"/>
                    <a:pt x="449765" y="412173"/>
                    <a:pt x="448179" y="411856"/>
                  </a:cubicBezTo>
                  <a:lnTo>
                    <a:pt x="435280" y="409742"/>
                  </a:lnTo>
                  <a:cubicBezTo>
                    <a:pt x="433694" y="409424"/>
                    <a:pt x="430945" y="409107"/>
                    <a:pt x="429359" y="408896"/>
                  </a:cubicBezTo>
                  <a:lnTo>
                    <a:pt x="405571" y="406358"/>
                  </a:lnTo>
                  <a:cubicBezTo>
                    <a:pt x="403879" y="406147"/>
                    <a:pt x="401236" y="406147"/>
                    <a:pt x="399650" y="406253"/>
                  </a:cubicBezTo>
                  <a:lnTo>
                    <a:pt x="353976" y="409001"/>
                  </a:lnTo>
                  <a:cubicBezTo>
                    <a:pt x="352284" y="409107"/>
                    <a:pt x="349852" y="408367"/>
                    <a:pt x="348584" y="407416"/>
                  </a:cubicBezTo>
                  <a:lnTo>
                    <a:pt x="329870" y="393777"/>
                  </a:lnTo>
                  <a:cubicBezTo>
                    <a:pt x="328495" y="392825"/>
                    <a:pt x="326169" y="391556"/>
                    <a:pt x="324583" y="391028"/>
                  </a:cubicBezTo>
                  <a:lnTo>
                    <a:pt x="286416" y="377389"/>
                  </a:lnTo>
                  <a:cubicBezTo>
                    <a:pt x="284830" y="376860"/>
                    <a:pt x="283032" y="377600"/>
                    <a:pt x="282292" y="379081"/>
                  </a:cubicBezTo>
                  <a:lnTo>
                    <a:pt x="277112" y="389336"/>
                  </a:lnTo>
                  <a:cubicBezTo>
                    <a:pt x="276372" y="390816"/>
                    <a:pt x="275209" y="390816"/>
                    <a:pt x="274574" y="389230"/>
                  </a:cubicBezTo>
                  <a:lnTo>
                    <a:pt x="256495" y="346199"/>
                  </a:lnTo>
                  <a:cubicBezTo>
                    <a:pt x="255861" y="344719"/>
                    <a:pt x="255015" y="344719"/>
                    <a:pt x="254592" y="346305"/>
                  </a:cubicBezTo>
                  <a:lnTo>
                    <a:pt x="246768" y="374957"/>
                  </a:lnTo>
                  <a:cubicBezTo>
                    <a:pt x="246345" y="376543"/>
                    <a:pt x="245605" y="376543"/>
                    <a:pt x="245182" y="374957"/>
                  </a:cubicBezTo>
                  <a:lnTo>
                    <a:pt x="229429" y="315010"/>
                  </a:lnTo>
                  <a:cubicBezTo>
                    <a:pt x="229006" y="313424"/>
                    <a:pt x="228266" y="313424"/>
                    <a:pt x="227737" y="314904"/>
                  </a:cubicBezTo>
                  <a:lnTo>
                    <a:pt x="215578" y="350005"/>
                  </a:lnTo>
                  <a:cubicBezTo>
                    <a:pt x="215050" y="351592"/>
                    <a:pt x="213781" y="351697"/>
                    <a:pt x="212829" y="350428"/>
                  </a:cubicBezTo>
                  <a:lnTo>
                    <a:pt x="189675" y="317759"/>
                  </a:lnTo>
                  <a:cubicBezTo>
                    <a:pt x="188724" y="316384"/>
                    <a:pt x="187032" y="314270"/>
                    <a:pt x="185975" y="313001"/>
                  </a:cubicBezTo>
                  <a:lnTo>
                    <a:pt x="161657" y="284666"/>
                  </a:lnTo>
                  <a:cubicBezTo>
                    <a:pt x="160600" y="283397"/>
                    <a:pt x="159437" y="281071"/>
                    <a:pt x="159014" y="279485"/>
                  </a:cubicBezTo>
                  <a:lnTo>
                    <a:pt x="149393" y="238357"/>
                  </a:lnTo>
                  <a:cubicBezTo>
                    <a:pt x="148970" y="236771"/>
                    <a:pt x="147490" y="234868"/>
                    <a:pt x="146010" y="234234"/>
                  </a:cubicBezTo>
                  <a:lnTo>
                    <a:pt x="134274" y="228842"/>
                  </a:lnTo>
                  <a:cubicBezTo>
                    <a:pt x="132794" y="228207"/>
                    <a:pt x="131314" y="226304"/>
                    <a:pt x="130996" y="224613"/>
                  </a:cubicBezTo>
                  <a:lnTo>
                    <a:pt x="119578" y="166251"/>
                  </a:lnTo>
                  <a:cubicBezTo>
                    <a:pt x="119261" y="164665"/>
                    <a:pt x="117886" y="162551"/>
                    <a:pt x="116512" y="161599"/>
                  </a:cubicBezTo>
                  <a:lnTo>
                    <a:pt x="102661" y="152401"/>
                  </a:lnTo>
                  <a:cubicBezTo>
                    <a:pt x="101287" y="151449"/>
                    <a:pt x="99490" y="149546"/>
                    <a:pt x="98644" y="148172"/>
                  </a:cubicBezTo>
                  <a:lnTo>
                    <a:pt x="75172" y="109475"/>
                  </a:lnTo>
                  <a:cubicBezTo>
                    <a:pt x="74326" y="108101"/>
                    <a:pt x="72423" y="106304"/>
                    <a:pt x="70943" y="105564"/>
                  </a:cubicBezTo>
                  <a:lnTo>
                    <a:pt x="57516" y="98797"/>
                  </a:lnTo>
                  <a:cubicBezTo>
                    <a:pt x="56036" y="98057"/>
                    <a:pt x="54873" y="98797"/>
                    <a:pt x="54873" y="100489"/>
                  </a:cubicBezTo>
                  <a:lnTo>
                    <a:pt x="54873" y="118039"/>
                  </a:lnTo>
                  <a:cubicBezTo>
                    <a:pt x="54873" y="119731"/>
                    <a:pt x="54767" y="122374"/>
                    <a:pt x="54555" y="124066"/>
                  </a:cubicBezTo>
                  <a:cubicBezTo>
                    <a:pt x="54555" y="124066"/>
                    <a:pt x="39119" y="291855"/>
                    <a:pt x="39119" y="296507"/>
                  </a:cubicBezTo>
                  <a:cubicBezTo>
                    <a:pt x="39119" y="301159"/>
                    <a:pt x="29921" y="453301"/>
                    <a:pt x="29921" y="453301"/>
                  </a:cubicBezTo>
                  <a:cubicBezTo>
                    <a:pt x="29815" y="454993"/>
                    <a:pt x="29709" y="457636"/>
                    <a:pt x="29709" y="459328"/>
                  </a:cubicBezTo>
                  <a:lnTo>
                    <a:pt x="29709" y="647523"/>
                  </a:lnTo>
                  <a:cubicBezTo>
                    <a:pt x="29709" y="649214"/>
                    <a:pt x="29709" y="651858"/>
                    <a:pt x="29604" y="653549"/>
                  </a:cubicBezTo>
                  <a:lnTo>
                    <a:pt x="9515" y="1177006"/>
                  </a:lnTo>
                  <a:cubicBezTo>
                    <a:pt x="9410" y="1178698"/>
                    <a:pt x="9410" y="1181341"/>
                    <a:pt x="9410" y="1183032"/>
                  </a:cubicBezTo>
                  <a:lnTo>
                    <a:pt x="9410" y="1379051"/>
                  </a:lnTo>
                  <a:cubicBezTo>
                    <a:pt x="9410" y="1380743"/>
                    <a:pt x="9410" y="1383386"/>
                    <a:pt x="9304" y="1385078"/>
                  </a:cubicBezTo>
                  <a:lnTo>
                    <a:pt x="0" y="1790860"/>
                  </a:lnTo>
                </a:path>
              </a:pathLst>
            </a:custGeom>
            <a:noFill/>
            <a:ln w="25400" cap="rnd">
              <a:solidFill>
                <a:srgbClr val="518B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71FFB12-B437-4166-89F4-CCEF9866F0F8}"/>
                </a:ext>
              </a:extLst>
            </p:cNvPr>
            <p:cNvSpPr/>
            <p:nvPr/>
          </p:nvSpPr>
          <p:spPr>
            <a:xfrm>
              <a:off x="910522" y="2467830"/>
              <a:ext cx="6053956" cy="1696503"/>
            </a:xfrm>
            <a:custGeom>
              <a:avLst/>
              <a:gdLst>
                <a:gd name="connsiteX0" fmla="*/ 6053957 w 6053956"/>
                <a:gd name="connsiteY0" fmla="*/ 1696504 h 1696503"/>
                <a:gd name="connsiteX1" fmla="*/ 6038309 w 6053956"/>
                <a:gd name="connsiteY1" fmla="*/ 1467815 h 1696503"/>
                <a:gd name="connsiteX2" fmla="*/ 6032072 w 6053956"/>
                <a:gd name="connsiteY2" fmla="*/ 1308061 h 1696503"/>
                <a:gd name="connsiteX3" fmla="*/ 6024247 w 6053956"/>
                <a:gd name="connsiteY3" fmla="*/ 1162368 h 1696503"/>
                <a:gd name="connsiteX4" fmla="*/ 6007014 w 6053956"/>
                <a:gd name="connsiteY4" fmla="*/ 972799 h 1696503"/>
                <a:gd name="connsiteX5" fmla="*/ 5989781 w 6053956"/>
                <a:gd name="connsiteY5" fmla="*/ 775406 h 1696503"/>
                <a:gd name="connsiteX6" fmla="*/ 5961551 w 6053956"/>
                <a:gd name="connsiteY6" fmla="*/ 578012 h 1696503"/>
                <a:gd name="connsiteX7" fmla="*/ 5944317 w 6053956"/>
                <a:gd name="connsiteY7" fmla="*/ 468373 h 1696503"/>
                <a:gd name="connsiteX8" fmla="*/ 5917674 w 6053956"/>
                <a:gd name="connsiteY8" fmla="*/ 339914 h 1696503"/>
                <a:gd name="connsiteX9" fmla="*/ 5865973 w 6053956"/>
                <a:gd name="connsiteY9" fmla="*/ 224037 h 1696503"/>
                <a:gd name="connsiteX10" fmla="*/ 5814273 w 6053956"/>
                <a:gd name="connsiteY10" fmla="*/ 183332 h 1696503"/>
                <a:gd name="connsiteX11" fmla="*/ 5775153 w 6053956"/>
                <a:gd name="connsiteY11" fmla="*/ 177094 h 1696503"/>
                <a:gd name="connsiteX12" fmla="*/ 5704633 w 6053956"/>
                <a:gd name="connsiteY12" fmla="*/ 195913 h 1696503"/>
                <a:gd name="connsiteX13" fmla="*/ 5637285 w 6053956"/>
                <a:gd name="connsiteY13" fmla="*/ 214733 h 1696503"/>
                <a:gd name="connsiteX14" fmla="*/ 5605989 w 6053956"/>
                <a:gd name="connsiteY14" fmla="*/ 238204 h 1696503"/>
                <a:gd name="connsiteX15" fmla="*/ 5582518 w 6053956"/>
                <a:gd name="connsiteY15" fmla="*/ 241376 h 1696503"/>
                <a:gd name="connsiteX16" fmla="*/ 5533989 w 6053956"/>
                <a:gd name="connsiteY16" fmla="*/ 258610 h 1696503"/>
                <a:gd name="connsiteX17" fmla="*/ 5488526 w 6053956"/>
                <a:gd name="connsiteY17" fmla="*/ 272671 h 1696503"/>
                <a:gd name="connsiteX18" fmla="*/ 5469707 w 6053956"/>
                <a:gd name="connsiteY18" fmla="*/ 268019 h 1696503"/>
                <a:gd name="connsiteX19" fmla="*/ 5452473 w 6053956"/>
                <a:gd name="connsiteY19" fmla="*/ 261781 h 1696503"/>
                <a:gd name="connsiteX20" fmla="*/ 5402359 w 6053956"/>
                <a:gd name="connsiteY20" fmla="*/ 266433 h 1696503"/>
                <a:gd name="connsiteX21" fmla="*/ 5372649 w 6053956"/>
                <a:gd name="connsiteY21" fmla="*/ 255438 h 1696503"/>
                <a:gd name="connsiteX22" fmla="*/ 5349177 w 6053956"/>
                <a:gd name="connsiteY22" fmla="*/ 255438 h 1696503"/>
                <a:gd name="connsiteX23" fmla="*/ 5328772 w 6053956"/>
                <a:gd name="connsiteY23" fmla="*/ 244442 h 1696503"/>
                <a:gd name="connsiteX24" fmla="*/ 5309952 w 6053956"/>
                <a:gd name="connsiteY24" fmla="*/ 241270 h 1696503"/>
                <a:gd name="connsiteX25" fmla="*/ 5222199 w 6053956"/>
                <a:gd name="connsiteY25" fmla="*/ 191155 h 1696503"/>
                <a:gd name="connsiteX26" fmla="*/ 5147026 w 6053956"/>
                <a:gd name="connsiteY26" fmla="*/ 137869 h 1696503"/>
                <a:gd name="connsiteX27" fmla="*/ 5057792 w 6053956"/>
                <a:gd name="connsiteY27" fmla="*/ 59525 h 1696503"/>
                <a:gd name="connsiteX28" fmla="*/ 5015501 w 6053956"/>
                <a:gd name="connsiteY28" fmla="*/ 59525 h 1696503"/>
                <a:gd name="connsiteX29" fmla="*/ 4982620 w 6053956"/>
                <a:gd name="connsiteY29" fmla="*/ 40705 h 1696503"/>
                <a:gd name="connsiteX30" fmla="*/ 4951325 w 6053956"/>
                <a:gd name="connsiteY30" fmla="*/ 26643 h 1696503"/>
                <a:gd name="connsiteX31" fmla="*/ 4893386 w 6053956"/>
                <a:gd name="connsiteY31" fmla="*/ 6238 h 1696503"/>
                <a:gd name="connsiteX32" fmla="*/ 4840099 w 6053956"/>
                <a:gd name="connsiteY32" fmla="*/ 0 h 1696503"/>
                <a:gd name="connsiteX33" fmla="*/ 4780575 w 6053956"/>
                <a:gd name="connsiteY33" fmla="*/ 0 h 1696503"/>
                <a:gd name="connsiteX34" fmla="*/ 4695993 w 6053956"/>
                <a:gd name="connsiteY34" fmla="*/ 0 h 1696503"/>
                <a:gd name="connsiteX35" fmla="*/ 4641120 w 6053956"/>
                <a:gd name="connsiteY35" fmla="*/ 0 h 1696503"/>
                <a:gd name="connsiteX36" fmla="*/ 4595658 w 6053956"/>
                <a:gd name="connsiteY36" fmla="*/ 9410 h 1696503"/>
                <a:gd name="connsiteX37" fmla="*/ 4553367 w 6053956"/>
                <a:gd name="connsiteY37" fmla="*/ 9410 h 1696503"/>
                <a:gd name="connsiteX38" fmla="*/ 4484432 w 6053956"/>
                <a:gd name="connsiteY38" fmla="*/ 34467 h 1696503"/>
                <a:gd name="connsiteX39" fmla="*/ 4412432 w 6053956"/>
                <a:gd name="connsiteY39" fmla="*/ 53287 h 1696503"/>
                <a:gd name="connsiteX40" fmla="*/ 4316854 w 6053956"/>
                <a:gd name="connsiteY40" fmla="*/ 79930 h 1696503"/>
                <a:gd name="connsiteX41" fmla="*/ 4238510 w 6053956"/>
                <a:gd name="connsiteY41" fmla="*/ 90926 h 1696503"/>
                <a:gd name="connsiteX42" fmla="*/ 4188395 w 6053956"/>
                <a:gd name="connsiteY42" fmla="*/ 109745 h 1696503"/>
                <a:gd name="connsiteX43" fmla="*/ 4164923 w 6053956"/>
                <a:gd name="connsiteY43" fmla="*/ 122327 h 1696503"/>
                <a:gd name="connsiteX44" fmla="*/ 4127284 w 6053956"/>
                <a:gd name="connsiteY44" fmla="*/ 101921 h 1696503"/>
                <a:gd name="connsiteX45" fmla="*/ 4083408 w 6053956"/>
                <a:gd name="connsiteY45" fmla="*/ 119155 h 1696503"/>
                <a:gd name="connsiteX46" fmla="*/ 4056764 w 6053956"/>
                <a:gd name="connsiteY46" fmla="*/ 117569 h 1696503"/>
                <a:gd name="connsiteX47" fmla="*/ 3978420 w 6053956"/>
                <a:gd name="connsiteY47" fmla="*/ 131631 h 1696503"/>
                <a:gd name="connsiteX48" fmla="*/ 3954949 w 6053956"/>
                <a:gd name="connsiteY48" fmla="*/ 128459 h 1696503"/>
                <a:gd name="connsiteX49" fmla="*/ 3832728 w 6053956"/>
                <a:gd name="connsiteY49" fmla="*/ 176988 h 1696503"/>
                <a:gd name="connsiteX50" fmla="*/ 3774789 w 6053956"/>
                <a:gd name="connsiteY50" fmla="*/ 186398 h 1696503"/>
                <a:gd name="connsiteX51" fmla="*/ 3752903 w 6053956"/>
                <a:gd name="connsiteY51" fmla="*/ 195807 h 1696503"/>
                <a:gd name="connsiteX52" fmla="*/ 3716850 w 6053956"/>
                <a:gd name="connsiteY52" fmla="*/ 195807 h 1696503"/>
                <a:gd name="connsiteX53" fmla="*/ 3694965 w 6053956"/>
                <a:gd name="connsiteY53" fmla="*/ 211455 h 1696503"/>
                <a:gd name="connsiteX54" fmla="*/ 3644850 w 6053956"/>
                <a:gd name="connsiteY54" fmla="*/ 214627 h 1696503"/>
                <a:gd name="connsiteX55" fmla="*/ 3610383 w 6053956"/>
                <a:gd name="connsiteY55" fmla="*/ 235032 h 1696503"/>
                <a:gd name="connsiteX56" fmla="*/ 3596321 w 6053956"/>
                <a:gd name="connsiteY56" fmla="*/ 220971 h 1696503"/>
                <a:gd name="connsiteX57" fmla="*/ 3572849 w 6053956"/>
                <a:gd name="connsiteY57" fmla="*/ 228794 h 1696503"/>
                <a:gd name="connsiteX58" fmla="*/ 3560268 w 6053956"/>
                <a:gd name="connsiteY58" fmla="*/ 230380 h 1696503"/>
                <a:gd name="connsiteX59" fmla="*/ 3528973 w 6053956"/>
                <a:gd name="connsiteY59" fmla="*/ 238204 h 1696503"/>
                <a:gd name="connsiteX60" fmla="*/ 3519563 w 6053956"/>
                <a:gd name="connsiteY60" fmla="*/ 236618 h 1696503"/>
                <a:gd name="connsiteX61" fmla="*/ 3494505 w 6053956"/>
                <a:gd name="connsiteY61" fmla="*/ 244442 h 1696503"/>
                <a:gd name="connsiteX62" fmla="*/ 3449043 w 6053956"/>
                <a:gd name="connsiteY62" fmla="*/ 247614 h 1696503"/>
                <a:gd name="connsiteX63" fmla="*/ 3409923 w 6053956"/>
                <a:gd name="connsiteY63" fmla="*/ 230380 h 1696503"/>
                <a:gd name="connsiteX64" fmla="*/ 3391104 w 6053956"/>
                <a:gd name="connsiteY64" fmla="*/ 255438 h 1696503"/>
                <a:gd name="connsiteX65" fmla="*/ 3364461 w 6053956"/>
                <a:gd name="connsiteY65" fmla="*/ 238204 h 1696503"/>
                <a:gd name="connsiteX66" fmla="*/ 3355051 w 6053956"/>
                <a:gd name="connsiteY66" fmla="*/ 249200 h 1696503"/>
                <a:gd name="connsiteX67" fmla="*/ 3322170 w 6053956"/>
                <a:gd name="connsiteY67" fmla="*/ 239790 h 1696503"/>
                <a:gd name="connsiteX68" fmla="*/ 3309588 w 6053956"/>
                <a:gd name="connsiteY68" fmla="*/ 249200 h 1696503"/>
                <a:gd name="connsiteX69" fmla="*/ 3286116 w 6053956"/>
                <a:gd name="connsiteY69" fmla="*/ 238204 h 1696503"/>
                <a:gd name="connsiteX70" fmla="*/ 3267297 w 6053956"/>
                <a:gd name="connsiteY70" fmla="*/ 244442 h 1696503"/>
                <a:gd name="connsiteX71" fmla="*/ 3248478 w 6053956"/>
                <a:gd name="connsiteY71" fmla="*/ 231860 h 1696503"/>
                <a:gd name="connsiteX72" fmla="*/ 3223420 w 6053956"/>
                <a:gd name="connsiteY72" fmla="*/ 245922 h 1696503"/>
                <a:gd name="connsiteX73" fmla="*/ 3206187 w 6053956"/>
                <a:gd name="connsiteY73" fmla="*/ 241270 h 1696503"/>
                <a:gd name="connsiteX74" fmla="*/ 3152900 w 6053956"/>
                <a:gd name="connsiteY74" fmla="*/ 235032 h 1696503"/>
                <a:gd name="connsiteX75" fmla="*/ 3121605 w 6053956"/>
                <a:gd name="connsiteY75" fmla="*/ 239684 h 1696503"/>
                <a:gd name="connsiteX76" fmla="*/ 3068741 w 6053956"/>
                <a:gd name="connsiteY76" fmla="*/ 239684 h 1696503"/>
                <a:gd name="connsiteX77" fmla="*/ 3038608 w 6053956"/>
                <a:gd name="connsiteY77" fmla="*/ 235032 h 1696503"/>
                <a:gd name="connsiteX78" fmla="*/ 3011965 w 6053956"/>
                <a:gd name="connsiteY78" fmla="*/ 249094 h 1696503"/>
                <a:gd name="connsiteX79" fmla="*/ 2979084 w 6053956"/>
                <a:gd name="connsiteY79" fmla="*/ 236513 h 1696503"/>
                <a:gd name="connsiteX80" fmla="*/ 2936793 w 6053956"/>
                <a:gd name="connsiteY80" fmla="*/ 239684 h 1696503"/>
                <a:gd name="connsiteX81" fmla="*/ 2825568 w 6053956"/>
                <a:gd name="connsiteY81" fmla="*/ 236513 h 1696503"/>
                <a:gd name="connsiteX82" fmla="*/ 2764457 w 6053956"/>
                <a:gd name="connsiteY82" fmla="*/ 242750 h 1696503"/>
                <a:gd name="connsiteX83" fmla="*/ 2704932 w 6053956"/>
                <a:gd name="connsiteY83" fmla="*/ 256812 h 1696503"/>
                <a:gd name="connsiteX84" fmla="*/ 2686113 w 6053956"/>
                <a:gd name="connsiteY84" fmla="*/ 245816 h 1696503"/>
                <a:gd name="connsiteX85" fmla="*/ 2639170 w 6053956"/>
                <a:gd name="connsiteY85" fmla="*/ 247402 h 1696503"/>
                <a:gd name="connsiteX86" fmla="*/ 2568650 w 6053956"/>
                <a:gd name="connsiteY86" fmla="*/ 252054 h 1696503"/>
                <a:gd name="connsiteX87" fmla="*/ 2504473 w 6053956"/>
                <a:gd name="connsiteY87" fmla="*/ 252054 h 1696503"/>
                <a:gd name="connsiteX88" fmla="*/ 2325899 w 6053956"/>
                <a:gd name="connsiteY88" fmla="*/ 244231 h 1696503"/>
                <a:gd name="connsiteX89" fmla="*/ 2272613 w 6053956"/>
                <a:gd name="connsiteY89" fmla="*/ 236407 h 1696503"/>
                <a:gd name="connsiteX90" fmla="*/ 2167625 w 6053956"/>
                <a:gd name="connsiteY90" fmla="*/ 244231 h 1696503"/>
                <a:gd name="connsiteX91" fmla="*/ 2103449 w 6053956"/>
                <a:gd name="connsiteY91" fmla="*/ 248883 h 1696503"/>
                <a:gd name="connsiteX92" fmla="*/ 2042338 w 6053956"/>
                <a:gd name="connsiteY92" fmla="*/ 250468 h 1696503"/>
                <a:gd name="connsiteX93" fmla="*/ 2012629 w 6053956"/>
                <a:gd name="connsiteY93" fmla="*/ 255121 h 1696503"/>
                <a:gd name="connsiteX94" fmla="*/ 1987571 w 6053956"/>
                <a:gd name="connsiteY94" fmla="*/ 264530 h 1696503"/>
                <a:gd name="connsiteX95" fmla="*/ 1971924 w 6053956"/>
                <a:gd name="connsiteY95" fmla="*/ 259878 h 1696503"/>
                <a:gd name="connsiteX96" fmla="*/ 1950038 w 6053956"/>
                <a:gd name="connsiteY96" fmla="*/ 275526 h 1696503"/>
                <a:gd name="connsiteX97" fmla="*/ 1856046 w 6053956"/>
                <a:gd name="connsiteY97" fmla="*/ 283350 h 1696503"/>
                <a:gd name="connsiteX98" fmla="*/ 1829403 w 6053956"/>
                <a:gd name="connsiteY98" fmla="*/ 294345 h 1696503"/>
                <a:gd name="connsiteX99" fmla="*/ 1796522 w 6053956"/>
                <a:gd name="connsiteY99" fmla="*/ 306927 h 1696503"/>
                <a:gd name="connsiteX100" fmla="*/ 1783940 w 6053956"/>
                <a:gd name="connsiteY100" fmla="*/ 294345 h 1696503"/>
                <a:gd name="connsiteX101" fmla="*/ 1765121 w 6053956"/>
                <a:gd name="connsiteY101" fmla="*/ 316231 h 1696503"/>
                <a:gd name="connsiteX102" fmla="*/ 1732239 w 6053956"/>
                <a:gd name="connsiteY102" fmla="*/ 316231 h 1696503"/>
                <a:gd name="connsiteX103" fmla="*/ 1721244 w 6053956"/>
                <a:gd name="connsiteY103" fmla="*/ 336636 h 1696503"/>
                <a:gd name="connsiteX104" fmla="*/ 1700838 w 6053956"/>
                <a:gd name="connsiteY104" fmla="*/ 308407 h 1696503"/>
                <a:gd name="connsiteX105" fmla="*/ 1688257 w 6053956"/>
                <a:gd name="connsiteY105" fmla="*/ 342874 h 1696503"/>
                <a:gd name="connsiteX106" fmla="*/ 1675675 w 6053956"/>
                <a:gd name="connsiteY106" fmla="*/ 330293 h 1696503"/>
                <a:gd name="connsiteX107" fmla="*/ 1649032 w 6053956"/>
                <a:gd name="connsiteY107" fmla="*/ 350698 h 1696503"/>
                <a:gd name="connsiteX108" fmla="*/ 1612979 w 6053956"/>
                <a:gd name="connsiteY108" fmla="*/ 350698 h 1696503"/>
                <a:gd name="connsiteX109" fmla="*/ 1597331 w 6053956"/>
                <a:gd name="connsiteY109" fmla="*/ 363280 h 1696503"/>
                <a:gd name="connsiteX110" fmla="*/ 1580097 w 6053956"/>
                <a:gd name="connsiteY110" fmla="*/ 360108 h 1696503"/>
                <a:gd name="connsiteX111" fmla="*/ 1562864 w 6053956"/>
                <a:gd name="connsiteY111" fmla="*/ 371104 h 1696503"/>
                <a:gd name="connsiteX112" fmla="*/ 1547216 w 6053956"/>
                <a:gd name="connsiteY112" fmla="*/ 361694 h 1696503"/>
                <a:gd name="connsiteX113" fmla="*/ 1537806 w 6053956"/>
                <a:gd name="connsiteY113" fmla="*/ 372690 h 1696503"/>
                <a:gd name="connsiteX114" fmla="*/ 1515921 w 6053956"/>
                <a:gd name="connsiteY114" fmla="*/ 364866 h 1696503"/>
                <a:gd name="connsiteX115" fmla="*/ 1498687 w 6053956"/>
                <a:gd name="connsiteY115" fmla="*/ 377447 h 1696503"/>
                <a:gd name="connsiteX116" fmla="*/ 1478282 w 6053956"/>
                <a:gd name="connsiteY116" fmla="*/ 360214 h 1696503"/>
                <a:gd name="connsiteX117" fmla="*/ 1445401 w 6053956"/>
                <a:gd name="connsiteY117" fmla="*/ 371209 h 1696503"/>
                <a:gd name="connsiteX118" fmla="*/ 1431339 w 6053956"/>
                <a:gd name="connsiteY118" fmla="*/ 352390 h 1696503"/>
                <a:gd name="connsiteX119" fmla="*/ 1414105 w 6053956"/>
                <a:gd name="connsiteY119" fmla="*/ 394681 h 1696503"/>
                <a:gd name="connsiteX120" fmla="*/ 1395286 w 6053956"/>
                <a:gd name="connsiteY120" fmla="*/ 344566 h 1696503"/>
                <a:gd name="connsiteX121" fmla="*/ 1395286 w 6053956"/>
                <a:gd name="connsiteY121" fmla="*/ 371209 h 1696503"/>
                <a:gd name="connsiteX122" fmla="*/ 1378052 w 6053956"/>
                <a:gd name="connsiteY122" fmla="*/ 368038 h 1696503"/>
                <a:gd name="connsiteX123" fmla="*/ 1340413 w 6053956"/>
                <a:gd name="connsiteY123" fmla="*/ 355456 h 1696503"/>
                <a:gd name="connsiteX124" fmla="*/ 1321594 w 6053956"/>
                <a:gd name="connsiteY124" fmla="*/ 342874 h 1696503"/>
                <a:gd name="connsiteX125" fmla="*/ 1301188 w 6053956"/>
                <a:gd name="connsiteY125" fmla="*/ 358522 h 1696503"/>
                <a:gd name="connsiteX126" fmla="*/ 1272959 w 6053956"/>
                <a:gd name="connsiteY126" fmla="*/ 369518 h 1696503"/>
                <a:gd name="connsiteX127" fmla="*/ 1246316 w 6053956"/>
                <a:gd name="connsiteY127" fmla="*/ 352284 h 1696503"/>
                <a:gd name="connsiteX128" fmla="*/ 1189963 w 6053956"/>
                <a:gd name="connsiteY128" fmla="*/ 372690 h 1696503"/>
                <a:gd name="connsiteX129" fmla="*/ 1161734 w 6053956"/>
                <a:gd name="connsiteY129" fmla="*/ 350804 h 1696503"/>
                <a:gd name="connsiteX130" fmla="*/ 1113205 w 6053956"/>
                <a:gd name="connsiteY130" fmla="*/ 383685 h 1696503"/>
                <a:gd name="connsiteX131" fmla="*/ 1083495 w 6053956"/>
                <a:gd name="connsiteY131" fmla="*/ 377447 h 1696503"/>
                <a:gd name="connsiteX132" fmla="*/ 1055266 w 6053956"/>
                <a:gd name="connsiteY132" fmla="*/ 396267 h 1696503"/>
                <a:gd name="connsiteX133" fmla="*/ 1047442 w 6053956"/>
                <a:gd name="connsiteY133" fmla="*/ 377447 h 1696503"/>
                <a:gd name="connsiteX134" fmla="*/ 1036447 w 6053956"/>
                <a:gd name="connsiteY134" fmla="*/ 399333 h 1696503"/>
                <a:gd name="connsiteX135" fmla="*/ 994156 w 6053956"/>
                <a:gd name="connsiteY135" fmla="*/ 408743 h 1696503"/>
                <a:gd name="connsiteX136" fmla="*/ 961274 w 6053956"/>
                <a:gd name="connsiteY136" fmla="*/ 399333 h 1696503"/>
                <a:gd name="connsiteX137" fmla="*/ 951865 w 6053956"/>
                <a:gd name="connsiteY137" fmla="*/ 417307 h 1696503"/>
                <a:gd name="connsiteX138" fmla="*/ 922155 w 6053956"/>
                <a:gd name="connsiteY138" fmla="*/ 427456 h 1696503"/>
                <a:gd name="connsiteX139" fmla="*/ 872040 w 6053956"/>
                <a:gd name="connsiteY139" fmla="*/ 432108 h 1696503"/>
                <a:gd name="connsiteX140" fmla="*/ 812516 w 6053956"/>
                <a:gd name="connsiteY140" fmla="*/ 438346 h 1696503"/>
                <a:gd name="connsiteX141" fmla="*/ 790630 w 6053956"/>
                <a:gd name="connsiteY141" fmla="*/ 435175 h 1696503"/>
                <a:gd name="connsiteX142" fmla="*/ 756163 w 6053956"/>
                <a:gd name="connsiteY142" fmla="*/ 449236 h 1696503"/>
                <a:gd name="connsiteX143" fmla="*/ 732692 w 6053956"/>
                <a:gd name="connsiteY143" fmla="*/ 436655 h 1696503"/>
                <a:gd name="connsiteX144" fmla="*/ 710806 w 6053956"/>
                <a:gd name="connsiteY144" fmla="*/ 441307 h 1696503"/>
                <a:gd name="connsiteX145" fmla="*/ 698224 w 6053956"/>
                <a:gd name="connsiteY145" fmla="*/ 427245 h 1696503"/>
                <a:gd name="connsiteX146" fmla="*/ 677819 w 6053956"/>
                <a:gd name="connsiteY146" fmla="*/ 444478 h 1696503"/>
                <a:gd name="connsiteX147" fmla="*/ 663757 w 6053956"/>
                <a:gd name="connsiteY147" fmla="*/ 417095 h 1696503"/>
                <a:gd name="connsiteX148" fmla="*/ 608885 w 6053956"/>
                <a:gd name="connsiteY148" fmla="*/ 417095 h 1696503"/>
                <a:gd name="connsiteX149" fmla="*/ 555598 w 6053956"/>
                <a:gd name="connsiteY149" fmla="*/ 399121 h 1696503"/>
                <a:gd name="connsiteX150" fmla="*/ 510135 w 6053956"/>
                <a:gd name="connsiteY150" fmla="*/ 372478 h 1696503"/>
                <a:gd name="connsiteX151" fmla="*/ 461606 w 6053956"/>
                <a:gd name="connsiteY151" fmla="*/ 358416 h 1696503"/>
                <a:gd name="connsiteX152" fmla="*/ 420901 w 6053956"/>
                <a:gd name="connsiteY152" fmla="*/ 341183 h 1696503"/>
                <a:gd name="connsiteX153" fmla="*/ 372372 w 6053956"/>
                <a:gd name="connsiteY153" fmla="*/ 344354 h 1696503"/>
                <a:gd name="connsiteX154" fmla="*/ 301852 w 6053956"/>
                <a:gd name="connsiteY154" fmla="*/ 336531 h 1696503"/>
                <a:gd name="connsiteX155" fmla="*/ 281447 w 6053956"/>
                <a:gd name="connsiteY155" fmla="*/ 317711 h 1696503"/>
                <a:gd name="connsiteX156" fmla="*/ 266328 w 6053956"/>
                <a:gd name="connsiteY156" fmla="*/ 347949 h 1696503"/>
                <a:gd name="connsiteX157" fmla="*/ 247508 w 6053956"/>
                <a:gd name="connsiteY157" fmla="*/ 322892 h 1696503"/>
                <a:gd name="connsiteX158" fmla="*/ 228689 w 6053956"/>
                <a:gd name="connsiteY158" fmla="*/ 344777 h 1696503"/>
                <a:gd name="connsiteX159" fmla="*/ 206803 w 6053956"/>
                <a:gd name="connsiteY159" fmla="*/ 319720 h 1696503"/>
                <a:gd name="connsiteX160" fmla="*/ 195807 w 6053956"/>
                <a:gd name="connsiteY160" fmla="*/ 343192 h 1696503"/>
                <a:gd name="connsiteX161" fmla="*/ 175402 w 6053956"/>
                <a:gd name="connsiteY161" fmla="*/ 322786 h 1696503"/>
                <a:gd name="connsiteX162" fmla="*/ 159754 w 6053956"/>
                <a:gd name="connsiteY162" fmla="*/ 314962 h 1696503"/>
                <a:gd name="connsiteX163" fmla="*/ 128459 w 6053956"/>
                <a:gd name="connsiteY163" fmla="*/ 261676 h 1696503"/>
                <a:gd name="connsiteX164" fmla="*/ 117463 w 6053956"/>
                <a:gd name="connsiteY164" fmla="*/ 299315 h 1696503"/>
                <a:gd name="connsiteX165" fmla="*/ 98644 w 6053956"/>
                <a:gd name="connsiteY165" fmla="*/ 235138 h 1696503"/>
                <a:gd name="connsiteX166" fmla="*/ 81410 w 6053956"/>
                <a:gd name="connsiteY166" fmla="*/ 263367 h 1696503"/>
                <a:gd name="connsiteX167" fmla="*/ 67348 w 6053956"/>
                <a:gd name="connsiteY167" fmla="*/ 221076 h 1696503"/>
                <a:gd name="connsiteX168" fmla="*/ 45463 w 6053956"/>
                <a:gd name="connsiteY168" fmla="*/ 260195 h 1696503"/>
                <a:gd name="connsiteX169" fmla="*/ 36053 w 6053956"/>
                <a:gd name="connsiteY169" fmla="*/ 391720 h 1696503"/>
                <a:gd name="connsiteX170" fmla="*/ 23471 w 6053956"/>
                <a:gd name="connsiteY170" fmla="*/ 715987 h 1696503"/>
                <a:gd name="connsiteX171" fmla="*/ 15648 w 6053956"/>
                <a:gd name="connsiteY171" fmla="*/ 1082544 h 1696503"/>
                <a:gd name="connsiteX172" fmla="*/ 0 w 6053956"/>
                <a:gd name="connsiteY172" fmla="*/ 1696504 h 16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6053956" h="1696503">
                  <a:moveTo>
                    <a:pt x="6053957" y="1696504"/>
                  </a:moveTo>
                  <a:lnTo>
                    <a:pt x="6038309" y="1467815"/>
                  </a:lnTo>
                  <a:lnTo>
                    <a:pt x="6032072" y="1308061"/>
                  </a:lnTo>
                  <a:lnTo>
                    <a:pt x="6024247" y="1162368"/>
                  </a:lnTo>
                  <a:lnTo>
                    <a:pt x="6007014" y="972799"/>
                  </a:lnTo>
                  <a:lnTo>
                    <a:pt x="5989781" y="775406"/>
                  </a:lnTo>
                  <a:cubicBezTo>
                    <a:pt x="5989781" y="775406"/>
                    <a:pt x="5961551" y="582770"/>
                    <a:pt x="5961551" y="578012"/>
                  </a:cubicBezTo>
                  <a:cubicBezTo>
                    <a:pt x="5961551" y="573255"/>
                    <a:pt x="5944317" y="468373"/>
                    <a:pt x="5944317" y="468373"/>
                  </a:cubicBezTo>
                  <a:lnTo>
                    <a:pt x="5917674" y="339914"/>
                  </a:lnTo>
                  <a:lnTo>
                    <a:pt x="5865973" y="224037"/>
                  </a:lnTo>
                  <a:lnTo>
                    <a:pt x="5814273" y="183332"/>
                  </a:lnTo>
                  <a:lnTo>
                    <a:pt x="5775153" y="177094"/>
                  </a:lnTo>
                  <a:lnTo>
                    <a:pt x="5704633" y="195913"/>
                  </a:lnTo>
                  <a:lnTo>
                    <a:pt x="5637285" y="214733"/>
                  </a:lnTo>
                  <a:lnTo>
                    <a:pt x="5605989" y="238204"/>
                  </a:lnTo>
                  <a:lnTo>
                    <a:pt x="5582518" y="241376"/>
                  </a:lnTo>
                  <a:lnTo>
                    <a:pt x="5533989" y="258610"/>
                  </a:lnTo>
                  <a:lnTo>
                    <a:pt x="5488526" y="272671"/>
                  </a:lnTo>
                  <a:lnTo>
                    <a:pt x="5469707" y="268019"/>
                  </a:lnTo>
                  <a:lnTo>
                    <a:pt x="5452473" y="261781"/>
                  </a:lnTo>
                  <a:lnTo>
                    <a:pt x="5402359" y="266433"/>
                  </a:lnTo>
                  <a:lnTo>
                    <a:pt x="5372649" y="255438"/>
                  </a:lnTo>
                  <a:lnTo>
                    <a:pt x="5349177" y="255438"/>
                  </a:lnTo>
                  <a:lnTo>
                    <a:pt x="5328772" y="244442"/>
                  </a:lnTo>
                  <a:lnTo>
                    <a:pt x="5309952" y="241270"/>
                  </a:lnTo>
                  <a:lnTo>
                    <a:pt x="5222199" y="191155"/>
                  </a:lnTo>
                  <a:lnTo>
                    <a:pt x="5147026" y="137869"/>
                  </a:lnTo>
                  <a:lnTo>
                    <a:pt x="5057792" y="59525"/>
                  </a:lnTo>
                  <a:lnTo>
                    <a:pt x="5015501" y="59525"/>
                  </a:lnTo>
                  <a:cubicBezTo>
                    <a:pt x="5015501" y="59525"/>
                    <a:pt x="4988858" y="43877"/>
                    <a:pt x="4982620" y="40705"/>
                  </a:cubicBezTo>
                  <a:cubicBezTo>
                    <a:pt x="4976382" y="37533"/>
                    <a:pt x="4951325" y="26643"/>
                    <a:pt x="4951325" y="26643"/>
                  </a:cubicBezTo>
                  <a:lnTo>
                    <a:pt x="4893386" y="6238"/>
                  </a:lnTo>
                  <a:lnTo>
                    <a:pt x="4840099" y="0"/>
                  </a:lnTo>
                  <a:lnTo>
                    <a:pt x="4780575" y="0"/>
                  </a:lnTo>
                  <a:lnTo>
                    <a:pt x="4695993" y="0"/>
                  </a:lnTo>
                  <a:lnTo>
                    <a:pt x="4641120" y="0"/>
                  </a:lnTo>
                  <a:lnTo>
                    <a:pt x="4595658" y="9410"/>
                  </a:lnTo>
                  <a:lnTo>
                    <a:pt x="4553367" y="9410"/>
                  </a:lnTo>
                  <a:lnTo>
                    <a:pt x="4484432" y="34467"/>
                  </a:lnTo>
                  <a:lnTo>
                    <a:pt x="4412432" y="53287"/>
                  </a:lnTo>
                  <a:lnTo>
                    <a:pt x="4316854" y="79930"/>
                  </a:lnTo>
                  <a:lnTo>
                    <a:pt x="4238510" y="90926"/>
                  </a:lnTo>
                  <a:lnTo>
                    <a:pt x="4188395" y="109745"/>
                  </a:lnTo>
                  <a:lnTo>
                    <a:pt x="4164923" y="122327"/>
                  </a:lnTo>
                  <a:lnTo>
                    <a:pt x="4127284" y="101921"/>
                  </a:lnTo>
                  <a:lnTo>
                    <a:pt x="4083408" y="119155"/>
                  </a:lnTo>
                  <a:lnTo>
                    <a:pt x="4056764" y="117569"/>
                  </a:lnTo>
                  <a:lnTo>
                    <a:pt x="3978420" y="131631"/>
                  </a:lnTo>
                  <a:lnTo>
                    <a:pt x="3954949" y="128459"/>
                  </a:lnTo>
                  <a:lnTo>
                    <a:pt x="3832728" y="176988"/>
                  </a:lnTo>
                  <a:lnTo>
                    <a:pt x="3774789" y="186398"/>
                  </a:lnTo>
                  <a:lnTo>
                    <a:pt x="3752903" y="195807"/>
                  </a:lnTo>
                  <a:lnTo>
                    <a:pt x="3716850" y="195807"/>
                  </a:lnTo>
                  <a:lnTo>
                    <a:pt x="3694965" y="211455"/>
                  </a:lnTo>
                  <a:lnTo>
                    <a:pt x="3644850" y="214627"/>
                  </a:lnTo>
                  <a:lnTo>
                    <a:pt x="3610383" y="235032"/>
                  </a:lnTo>
                  <a:lnTo>
                    <a:pt x="3596321" y="220971"/>
                  </a:lnTo>
                  <a:lnTo>
                    <a:pt x="3572849" y="228794"/>
                  </a:lnTo>
                  <a:lnTo>
                    <a:pt x="3560268" y="230380"/>
                  </a:lnTo>
                  <a:lnTo>
                    <a:pt x="3528973" y="238204"/>
                  </a:lnTo>
                  <a:lnTo>
                    <a:pt x="3519563" y="236618"/>
                  </a:lnTo>
                  <a:lnTo>
                    <a:pt x="3494505" y="244442"/>
                  </a:lnTo>
                  <a:lnTo>
                    <a:pt x="3449043" y="247614"/>
                  </a:lnTo>
                  <a:lnTo>
                    <a:pt x="3409923" y="230380"/>
                  </a:lnTo>
                  <a:lnTo>
                    <a:pt x="3391104" y="255438"/>
                  </a:lnTo>
                  <a:lnTo>
                    <a:pt x="3364461" y="238204"/>
                  </a:lnTo>
                  <a:lnTo>
                    <a:pt x="3355051" y="249200"/>
                  </a:lnTo>
                  <a:lnTo>
                    <a:pt x="3322170" y="239790"/>
                  </a:lnTo>
                  <a:lnTo>
                    <a:pt x="3309588" y="249200"/>
                  </a:lnTo>
                  <a:lnTo>
                    <a:pt x="3286116" y="238204"/>
                  </a:lnTo>
                  <a:lnTo>
                    <a:pt x="3267297" y="244442"/>
                  </a:lnTo>
                  <a:lnTo>
                    <a:pt x="3248478" y="231860"/>
                  </a:lnTo>
                  <a:lnTo>
                    <a:pt x="3223420" y="245922"/>
                  </a:lnTo>
                  <a:lnTo>
                    <a:pt x="3206187" y="241270"/>
                  </a:lnTo>
                  <a:lnTo>
                    <a:pt x="3152900" y="235032"/>
                  </a:lnTo>
                  <a:lnTo>
                    <a:pt x="3121605" y="239684"/>
                  </a:lnTo>
                  <a:lnTo>
                    <a:pt x="3068741" y="239684"/>
                  </a:lnTo>
                  <a:lnTo>
                    <a:pt x="3038608" y="235032"/>
                  </a:lnTo>
                  <a:lnTo>
                    <a:pt x="3011965" y="249094"/>
                  </a:lnTo>
                  <a:lnTo>
                    <a:pt x="2979084" y="236513"/>
                  </a:lnTo>
                  <a:lnTo>
                    <a:pt x="2936793" y="239684"/>
                  </a:lnTo>
                  <a:lnTo>
                    <a:pt x="2825568" y="236513"/>
                  </a:lnTo>
                  <a:lnTo>
                    <a:pt x="2764457" y="242750"/>
                  </a:lnTo>
                  <a:lnTo>
                    <a:pt x="2704932" y="256812"/>
                  </a:lnTo>
                  <a:lnTo>
                    <a:pt x="2686113" y="245816"/>
                  </a:lnTo>
                  <a:lnTo>
                    <a:pt x="2639170" y="247402"/>
                  </a:lnTo>
                  <a:lnTo>
                    <a:pt x="2568650" y="252054"/>
                  </a:lnTo>
                  <a:lnTo>
                    <a:pt x="2504473" y="252054"/>
                  </a:lnTo>
                  <a:lnTo>
                    <a:pt x="2325899" y="244231"/>
                  </a:lnTo>
                  <a:lnTo>
                    <a:pt x="2272613" y="236407"/>
                  </a:lnTo>
                  <a:lnTo>
                    <a:pt x="2167625" y="244231"/>
                  </a:lnTo>
                  <a:lnTo>
                    <a:pt x="2103449" y="248883"/>
                  </a:lnTo>
                  <a:lnTo>
                    <a:pt x="2042338" y="250468"/>
                  </a:lnTo>
                  <a:lnTo>
                    <a:pt x="2012629" y="255121"/>
                  </a:lnTo>
                  <a:lnTo>
                    <a:pt x="1987571" y="264530"/>
                  </a:lnTo>
                  <a:lnTo>
                    <a:pt x="1971924" y="259878"/>
                  </a:lnTo>
                  <a:lnTo>
                    <a:pt x="1950038" y="275526"/>
                  </a:lnTo>
                  <a:lnTo>
                    <a:pt x="1856046" y="283350"/>
                  </a:lnTo>
                  <a:lnTo>
                    <a:pt x="1829403" y="294345"/>
                  </a:lnTo>
                  <a:lnTo>
                    <a:pt x="1796522" y="306927"/>
                  </a:lnTo>
                  <a:lnTo>
                    <a:pt x="1783940" y="294345"/>
                  </a:lnTo>
                  <a:lnTo>
                    <a:pt x="1765121" y="316231"/>
                  </a:lnTo>
                  <a:lnTo>
                    <a:pt x="1732239" y="316231"/>
                  </a:lnTo>
                  <a:lnTo>
                    <a:pt x="1721244" y="336636"/>
                  </a:lnTo>
                  <a:lnTo>
                    <a:pt x="1700838" y="308407"/>
                  </a:lnTo>
                  <a:lnTo>
                    <a:pt x="1688257" y="342874"/>
                  </a:lnTo>
                  <a:lnTo>
                    <a:pt x="1675675" y="330293"/>
                  </a:lnTo>
                  <a:lnTo>
                    <a:pt x="1649032" y="350698"/>
                  </a:lnTo>
                  <a:lnTo>
                    <a:pt x="1612979" y="350698"/>
                  </a:lnTo>
                  <a:lnTo>
                    <a:pt x="1597331" y="363280"/>
                  </a:lnTo>
                  <a:lnTo>
                    <a:pt x="1580097" y="360108"/>
                  </a:lnTo>
                  <a:lnTo>
                    <a:pt x="1562864" y="371104"/>
                  </a:lnTo>
                  <a:lnTo>
                    <a:pt x="1547216" y="361694"/>
                  </a:lnTo>
                  <a:lnTo>
                    <a:pt x="1537806" y="372690"/>
                  </a:lnTo>
                  <a:lnTo>
                    <a:pt x="1515921" y="364866"/>
                  </a:lnTo>
                  <a:lnTo>
                    <a:pt x="1498687" y="377447"/>
                  </a:lnTo>
                  <a:lnTo>
                    <a:pt x="1478282" y="360214"/>
                  </a:lnTo>
                  <a:lnTo>
                    <a:pt x="1445401" y="371209"/>
                  </a:lnTo>
                  <a:lnTo>
                    <a:pt x="1431339" y="352390"/>
                  </a:lnTo>
                  <a:lnTo>
                    <a:pt x="1414105" y="394681"/>
                  </a:lnTo>
                  <a:lnTo>
                    <a:pt x="1395286" y="344566"/>
                  </a:lnTo>
                  <a:lnTo>
                    <a:pt x="1395286" y="371209"/>
                  </a:lnTo>
                  <a:lnTo>
                    <a:pt x="1378052" y="368038"/>
                  </a:lnTo>
                  <a:lnTo>
                    <a:pt x="1340413" y="355456"/>
                  </a:lnTo>
                  <a:lnTo>
                    <a:pt x="1321594" y="342874"/>
                  </a:lnTo>
                  <a:lnTo>
                    <a:pt x="1301188" y="358522"/>
                  </a:lnTo>
                  <a:lnTo>
                    <a:pt x="1272959" y="369518"/>
                  </a:lnTo>
                  <a:lnTo>
                    <a:pt x="1246316" y="352284"/>
                  </a:lnTo>
                  <a:lnTo>
                    <a:pt x="1189963" y="372690"/>
                  </a:lnTo>
                  <a:lnTo>
                    <a:pt x="1161734" y="350804"/>
                  </a:lnTo>
                  <a:lnTo>
                    <a:pt x="1113205" y="383685"/>
                  </a:lnTo>
                  <a:lnTo>
                    <a:pt x="1083495" y="377447"/>
                  </a:lnTo>
                  <a:lnTo>
                    <a:pt x="1055266" y="396267"/>
                  </a:lnTo>
                  <a:lnTo>
                    <a:pt x="1047442" y="377447"/>
                  </a:lnTo>
                  <a:lnTo>
                    <a:pt x="1036447" y="399333"/>
                  </a:lnTo>
                  <a:lnTo>
                    <a:pt x="994156" y="408743"/>
                  </a:lnTo>
                  <a:lnTo>
                    <a:pt x="961274" y="399333"/>
                  </a:lnTo>
                  <a:lnTo>
                    <a:pt x="951865" y="417307"/>
                  </a:lnTo>
                  <a:lnTo>
                    <a:pt x="922155" y="427456"/>
                  </a:lnTo>
                  <a:lnTo>
                    <a:pt x="872040" y="432108"/>
                  </a:lnTo>
                  <a:lnTo>
                    <a:pt x="812516" y="438346"/>
                  </a:lnTo>
                  <a:lnTo>
                    <a:pt x="790630" y="435175"/>
                  </a:lnTo>
                  <a:lnTo>
                    <a:pt x="756163" y="449236"/>
                  </a:lnTo>
                  <a:lnTo>
                    <a:pt x="732692" y="436655"/>
                  </a:lnTo>
                  <a:lnTo>
                    <a:pt x="710806" y="441307"/>
                  </a:lnTo>
                  <a:lnTo>
                    <a:pt x="698224" y="427245"/>
                  </a:lnTo>
                  <a:lnTo>
                    <a:pt x="677819" y="444478"/>
                  </a:lnTo>
                  <a:lnTo>
                    <a:pt x="663757" y="417095"/>
                  </a:lnTo>
                  <a:lnTo>
                    <a:pt x="608885" y="417095"/>
                  </a:lnTo>
                  <a:lnTo>
                    <a:pt x="555598" y="399121"/>
                  </a:lnTo>
                  <a:lnTo>
                    <a:pt x="510135" y="372478"/>
                  </a:lnTo>
                  <a:lnTo>
                    <a:pt x="461606" y="358416"/>
                  </a:lnTo>
                  <a:lnTo>
                    <a:pt x="420901" y="341183"/>
                  </a:lnTo>
                  <a:lnTo>
                    <a:pt x="372372" y="344354"/>
                  </a:lnTo>
                  <a:lnTo>
                    <a:pt x="301852" y="336531"/>
                  </a:lnTo>
                  <a:lnTo>
                    <a:pt x="281447" y="317711"/>
                  </a:lnTo>
                  <a:lnTo>
                    <a:pt x="266328" y="347949"/>
                  </a:lnTo>
                  <a:lnTo>
                    <a:pt x="247508" y="322892"/>
                  </a:lnTo>
                  <a:lnTo>
                    <a:pt x="228689" y="344777"/>
                  </a:lnTo>
                  <a:lnTo>
                    <a:pt x="206803" y="319720"/>
                  </a:lnTo>
                  <a:lnTo>
                    <a:pt x="195807" y="343192"/>
                  </a:lnTo>
                  <a:lnTo>
                    <a:pt x="175402" y="322786"/>
                  </a:lnTo>
                  <a:lnTo>
                    <a:pt x="159754" y="314962"/>
                  </a:lnTo>
                  <a:lnTo>
                    <a:pt x="128459" y="261676"/>
                  </a:lnTo>
                  <a:lnTo>
                    <a:pt x="117463" y="299315"/>
                  </a:lnTo>
                  <a:lnTo>
                    <a:pt x="98644" y="235138"/>
                  </a:lnTo>
                  <a:lnTo>
                    <a:pt x="81410" y="263367"/>
                  </a:lnTo>
                  <a:lnTo>
                    <a:pt x="67348" y="221076"/>
                  </a:lnTo>
                  <a:lnTo>
                    <a:pt x="45463" y="260195"/>
                  </a:lnTo>
                  <a:lnTo>
                    <a:pt x="36053" y="391720"/>
                  </a:lnTo>
                  <a:lnTo>
                    <a:pt x="23471" y="715987"/>
                  </a:lnTo>
                  <a:lnTo>
                    <a:pt x="15648" y="1082544"/>
                  </a:lnTo>
                  <a:lnTo>
                    <a:pt x="0" y="1696504"/>
                  </a:lnTo>
                </a:path>
              </a:pathLst>
            </a:custGeom>
            <a:noFill/>
            <a:ln w="25400" cap="rnd">
              <a:solidFill>
                <a:srgbClr val="FF3333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2E00279-5146-42C9-88A2-F28CBA288B2F}"/>
              </a:ext>
            </a:extLst>
          </p:cNvPr>
          <p:cNvCxnSpPr/>
          <p:nvPr/>
        </p:nvCxnSpPr>
        <p:spPr>
          <a:xfrm flipV="1">
            <a:off x="6688152" y="1317600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EEFE0A5-7257-4BCB-A6FC-16CC007CC6D8}"/>
              </a:ext>
            </a:extLst>
          </p:cNvPr>
          <p:cNvCxnSpPr/>
          <p:nvPr/>
        </p:nvCxnSpPr>
        <p:spPr>
          <a:xfrm flipV="1">
            <a:off x="7010699" y="1317600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E9586252-903C-45DB-906C-6B6502EC172E}"/>
              </a:ext>
            </a:extLst>
          </p:cNvPr>
          <p:cNvCxnSpPr/>
          <p:nvPr/>
        </p:nvCxnSpPr>
        <p:spPr>
          <a:xfrm flipV="1">
            <a:off x="7296552" y="1317600"/>
            <a:ext cx="0" cy="2948400"/>
          </a:xfrm>
          <a:prstGeom prst="straightConnector1">
            <a:avLst/>
          </a:prstGeom>
          <a:noFill/>
          <a:ln w="19050" cap="flat" cmpd="sng" algn="ctr">
            <a:solidFill>
              <a:srgbClr val="C3C3BF">
                <a:alpha val="53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0EF1BCB-4F68-4545-A487-F11A821A3B00}"/>
              </a:ext>
            </a:extLst>
          </p:cNvPr>
          <p:cNvCxnSpPr>
            <a:cxnSpLocks/>
          </p:cNvCxnSpPr>
          <p:nvPr/>
        </p:nvCxnSpPr>
        <p:spPr>
          <a:xfrm flipV="1">
            <a:off x="6804248" y="1318473"/>
            <a:ext cx="0" cy="2845571"/>
          </a:xfrm>
          <a:prstGeom prst="line">
            <a:avLst/>
          </a:prstGeom>
          <a:noFill/>
          <a:ln w="34925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E67BF1C-B6DF-409D-B477-1E53A83341A1}"/>
              </a:ext>
            </a:extLst>
          </p:cNvPr>
          <p:cNvCxnSpPr>
            <a:cxnSpLocks/>
          </p:cNvCxnSpPr>
          <p:nvPr/>
        </p:nvCxnSpPr>
        <p:spPr>
          <a:xfrm flipV="1">
            <a:off x="6791679" y="1330222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1F48F1F5-F8CC-42F8-B5BD-958022CC6D7E}"/>
              </a:ext>
            </a:extLst>
          </p:cNvPr>
          <p:cNvCxnSpPr>
            <a:cxnSpLocks/>
          </p:cNvCxnSpPr>
          <p:nvPr/>
        </p:nvCxnSpPr>
        <p:spPr>
          <a:xfrm flipV="1">
            <a:off x="6791679" y="1487591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91920EB-7CD6-43F0-AB22-AC523134B875}"/>
              </a:ext>
            </a:extLst>
          </p:cNvPr>
          <p:cNvCxnSpPr>
            <a:cxnSpLocks/>
          </p:cNvCxnSpPr>
          <p:nvPr/>
        </p:nvCxnSpPr>
        <p:spPr>
          <a:xfrm flipV="1">
            <a:off x="6791679" y="1660618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90E4BD29-93C6-43BF-970B-F5CC4C68149F}"/>
              </a:ext>
            </a:extLst>
          </p:cNvPr>
          <p:cNvCxnSpPr>
            <a:cxnSpLocks/>
          </p:cNvCxnSpPr>
          <p:nvPr/>
        </p:nvCxnSpPr>
        <p:spPr>
          <a:xfrm flipV="1">
            <a:off x="6791679" y="1836782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5378088-17F3-4FE3-8F96-83A63FE96408}"/>
              </a:ext>
            </a:extLst>
          </p:cNvPr>
          <p:cNvCxnSpPr>
            <a:cxnSpLocks/>
          </p:cNvCxnSpPr>
          <p:nvPr/>
        </p:nvCxnSpPr>
        <p:spPr>
          <a:xfrm flipV="1">
            <a:off x="6791679" y="2009778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7FDAB48-CB48-45EF-A05A-1A7F0A081B33}"/>
              </a:ext>
            </a:extLst>
          </p:cNvPr>
          <p:cNvCxnSpPr>
            <a:cxnSpLocks/>
          </p:cNvCxnSpPr>
          <p:nvPr/>
        </p:nvCxnSpPr>
        <p:spPr>
          <a:xfrm flipV="1">
            <a:off x="6791679" y="2172747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AFB5199-9FB1-4E46-861D-3C4099FD7F41}"/>
              </a:ext>
            </a:extLst>
          </p:cNvPr>
          <p:cNvCxnSpPr>
            <a:cxnSpLocks/>
          </p:cNvCxnSpPr>
          <p:nvPr/>
        </p:nvCxnSpPr>
        <p:spPr>
          <a:xfrm flipV="1">
            <a:off x="6810610" y="2339562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5131260-5345-4B5C-B308-91DC30448235}"/>
              </a:ext>
            </a:extLst>
          </p:cNvPr>
          <p:cNvCxnSpPr>
            <a:cxnSpLocks/>
          </p:cNvCxnSpPr>
          <p:nvPr/>
        </p:nvCxnSpPr>
        <p:spPr>
          <a:xfrm flipV="1">
            <a:off x="6810610" y="2496931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D51F9AC-BC13-47CC-9FAB-33856876E7D8}"/>
              </a:ext>
            </a:extLst>
          </p:cNvPr>
          <p:cNvCxnSpPr>
            <a:cxnSpLocks/>
          </p:cNvCxnSpPr>
          <p:nvPr/>
        </p:nvCxnSpPr>
        <p:spPr>
          <a:xfrm flipV="1">
            <a:off x="6810610" y="2669958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FA4CF2F2-9E9F-49D1-BCFC-6996128CD63D}"/>
              </a:ext>
            </a:extLst>
          </p:cNvPr>
          <p:cNvCxnSpPr>
            <a:cxnSpLocks/>
          </p:cNvCxnSpPr>
          <p:nvPr/>
        </p:nvCxnSpPr>
        <p:spPr>
          <a:xfrm flipV="1">
            <a:off x="6810610" y="2846122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C3CA888-AB0A-4980-AF8E-C2B7BC56471D}"/>
              </a:ext>
            </a:extLst>
          </p:cNvPr>
          <p:cNvCxnSpPr>
            <a:cxnSpLocks/>
          </p:cNvCxnSpPr>
          <p:nvPr/>
        </p:nvCxnSpPr>
        <p:spPr>
          <a:xfrm flipV="1">
            <a:off x="6810610" y="3019118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68CDD93A-CF72-4B96-A422-EA4DB5AFE7EB}"/>
              </a:ext>
            </a:extLst>
          </p:cNvPr>
          <p:cNvCxnSpPr>
            <a:cxnSpLocks/>
          </p:cNvCxnSpPr>
          <p:nvPr/>
        </p:nvCxnSpPr>
        <p:spPr>
          <a:xfrm flipV="1">
            <a:off x="6810610" y="3182087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2EEE0767-4EBF-4377-9707-CCF6F3F42991}"/>
              </a:ext>
            </a:extLst>
          </p:cNvPr>
          <p:cNvCxnSpPr>
            <a:cxnSpLocks/>
          </p:cNvCxnSpPr>
          <p:nvPr/>
        </p:nvCxnSpPr>
        <p:spPr>
          <a:xfrm flipV="1">
            <a:off x="6810610" y="3348540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99F92FB-445D-4CA0-B520-8B2FDC15FEB6}"/>
              </a:ext>
            </a:extLst>
          </p:cNvPr>
          <p:cNvCxnSpPr>
            <a:cxnSpLocks/>
          </p:cNvCxnSpPr>
          <p:nvPr/>
        </p:nvCxnSpPr>
        <p:spPr>
          <a:xfrm flipV="1">
            <a:off x="6810610" y="3505909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2DB5F57F-4B50-4BE6-A4C2-9E6BF707C6A4}"/>
              </a:ext>
            </a:extLst>
          </p:cNvPr>
          <p:cNvCxnSpPr>
            <a:cxnSpLocks/>
          </p:cNvCxnSpPr>
          <p:nvPr/>
        </p:nvCxnSpPr>
        <p:spPr>
          <a:xfrm flipV="1">
            <a:off x="6810610" y="3678936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0B85A8D3-A60A-43E6-8DC0-F2B710E3E82E}"/>
              </a:ext>
            </a:extLst>
          </p:cNvPr>
          <p:cNvCxnSpPr>
            <a:cxnSpLocks/>
          </p:cNvCxnSpPr>
          <p:nvPr/>
        </p:nvCxnSpPr>
        <p:spPr>
          <a:xfrm flipV="1">
            <a:off x="6810610" y="3855100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8FBF70E-726D-4D24-B17B-EDCE270113A7}"/>
              </a:ext>
            </a:extLst>
          </p:cNvPr>
          <p:cNvCxnSpPr>
            <a:cxnSpLocks/>
          </p:cNvCxnSpPr>
          <p:nvPr/>
        </p:nvCxnSpPr>
        <p:spPr>
          <a:xfrm flipV="1">
            <a:off x="6810610" y="4028096"/>
            <a:ext cx="473874" cy="122691"/>
          </a:xfrm>
          <a:prstGeom prst="line">
            <a:avLst/>
          </a:prstGeom>
          <a:noFill/>
          <a:ln w="19050" cap="rnd" cmpd="sng" algn="ctr">
            <a:solidFill>
              <a:srgbClr val="003A5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36B32DE4-302E-471D-8A29-02D06F9CA621}"/>
              </a:ext>
            </a:extLst>
          </p:cNvPr>
          <p:cNvCxnSpPr>
            <a:cxnSpLocks/>
          </p:cNvCxnSpPr>
          <p:nvPr/>
        </p:nvCxnSpPr>
        <p:spPr>
          <a:xfrm flipV="1">
            <a:off x="6100336" y="2731303"/>
            <a:ext cx="0" cy="307364"/>
          </a:xfrm>
          <a:prstGeom prst="line">
            <a:avLst/>
          </a:prstGeom>
          <a:noFill/>
          <a:ln w="34925" cap="rnd" cmpd="sng" algn="ctr">
            <a:solidFill>
              <a:srgbClr val="003A5D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DB0FF2A5-20C9-472E-8028-FCB01C5EE94C}"/>
              </a:ext>
            </a:extLst>
          </p:cNvPr>
          <p:cNvSpPr txBox="1"/>
          <p:nvPr/>
        </p:nvSpPr>
        <p:spPr>
          <a:xfrm>
            <a:off x="5586801" y="2508408"/>
            <a:ext cx="56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 dB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8831B2DD-E28B-4EE4-8AE0-68CEE1935A98}"/>
              </a:ext>
            </a:extLst>
          </p:cNvPr>
          <p:cNvCxnSpPr>
            <a:cxnSpLocks/>
          </p:cNvCxnSpPr>
          <p:nvPr/>
        </p:nvCxnSpPr>
        <p:spPr>
          <a:xfrm flipV="1">
            <a:off x="2237616" y="2854093"/>
            <a:ext cx="0" cy="327994"/>
          </a:xfrm>
          <a:prstGeom prst="line">
            <a:avLst/>
          </a:prstGeom>
          <a:noFill/>
          <a:ln w="34925" cap="rnd" cmpd="sng" algn="ctr">
            <a:solidFill>
              <a:srgbClr val="003A5D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42A82F29-5E84-45A9-8259-3BC502264479}"/>
              </a:ext>
            </a:extLst>
          </p:cNvPr>
          <p:cNvSpPr txBox="1"/>
          <p:nvPr/>
        </p:nvSpPr>
        <p:spPr>
          <a:xfrm>
            <a:off x="2233612" y="2768497"/>
            <a:ext cx="869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kern="0" dirty="0">
                <a:solidFill>
                  <a:srgbClr val="003A5D"/>
                </a:solidFill>
              </a:rPr>
              <a:t>1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 dB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F548216-594C-4E90-A52C-0D2F7A187F1B}"/>
              </a:ext>
            </a:extLst>
          </p:cNvPr>
          <p:cNvSpPr txBox="1"/>
          <p:nvPr/>
        </p:nvSpPr>
        <p:spPr>
          <a:xfrm>
            <a:off x="5016188" y="4251985"/>
            <a:ext cx="286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150        170       190     204       220</a:t>
            </a: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81D7541-1382-4E0F-A9CA-9EFBF2447D3F}"/>
              </a:ext>
            </a:extLst>
          </p:cNvPr>
          <p:cNvSpPr txBox="1"/>
          <p:nvPr/>
        </p:nvSpPr>
        <p:spPr>
          <a:xfrm>
            <a:off x="7543395" y="3029496"/>
            <a:ext cx="147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+140°F RFF ON</a:t>
            </a: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8483AE4-284E-4762-93A1-6A17DDAFB609}"/>
              </a:ext>
            </a:extLst>
          </p:cNvPr>
          <p:cNvSpPr txBox="1"/>
          <p:nvPr/>
        </p:nvSpPr>
        <p:spPr>
          <a:xfrm>
            <a:off x="7543396" y="2666967"/>
            <a:ext cx="154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+77°F </a:t>
            </a:r>
            <a:r>
              <a:rPr lang="fi-FI" sz="1400" kern="0" dirty="0">
                <a:solidFill>
                  <a:srgbClr val="003A5D"/>
                </a:solidFill>
              </a:rPr>
              <a:t>r</a:t>
            </a: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eference</a:t>
            </a: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8BC6B6D-46BF-4221-AE12-5029CAD77359}"/>
              </a:ext>
            </a:extLst>
          </p:cNvPr>
          <p:cNvSpPr txBox="1"/>
          <p:nvPr/>
        </p:nvSpPr>
        <p:spPr>
          <a:xfrm>
            <a:off x="7543396" y="2303211"/>
            <a:ext cx="138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</a:rPr>
              <a:t>-4°F RFF </a:t>
            </a:r>
            <a:r>
              <a:rPr lang="fi-FI" sz="1400" kern="0" dirty="0">
                <a:solidFill>
                  <a:srgbClr val="003A5D"/>
                </a:solidFill>
              </a:rPr>
              <a:t>ON</a:t>
            </a: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85909B6-62CF-42A6-AD76-ECDD9D37763D}"/>
              </a:ext>
            </a:extLst>
          </p:cNvPr>
          <p:cNvSpPr/>
          <p:nvPr/>
        </p:nvSpPr>
        <p:spPr>
          <a:xfrm>
            <a:off x="7423576" y="2380342"/>
            <a:ext cx="144016" cy="193151"/>
          </a:xfrm>
          <a:prstGeom prst="rect">
            <a:avLst/>
          </a:prstGeom>
          <a:solidFill>
            <a:srgbClr val="F5CD23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7D0BF2B-E884-4825-A9F1-39C2BA2E71D3}"/>
              </a:ext>
            </a:extLst>
          </p:cNvPr>
          <p:cNvSpPr/>
          <p:nvPr/>
        </p:nvSpPr>
        <p:spPr>
          <a:xfrm>
            <a:off x="7423576" y="2753392"/>
            <a:ext cx="144016" cy="193151"/>
          </a:xfrm>
          <a:prstGeom prst="rect">
            <a:avLst/>
          </a:prstGeom>
          <a:solidFill>
            <a:srgbClr val="3DA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191E8CA-6B32-4704-97CF-50ABA5B06C37}"/>
              </a:ext>
            </a:extLst>
          </p:cNvPr>
          <p:cNvSpPr/>
          <p:nvPr/>
        </p:nvSpPr>
        <p:spPr>
          <a:xfrm>
            <a:off x="7423576" y="3097904"/>
            <a:ext cx="144016" cy="193151"/>
          </a:xfrm>
          <a:prstGeom prst="rect">
            <a:avLst/>
          </a:prstGeom>
          <a:solidFill>
            <a:srgbClr val="FF3333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00219"/>
      </p:ext>
    </p:extLst>
  </p:cSld>
  <p:clrMapOvr>
    <a:masterClrMapping/>
  </p:clrMapOvr>
</p:sld>
</file>

<file path=ppt/theme/theme1.xml><?xml version="1.0" encoding="utf-8"?>
<a:theme xmlns:a="http://schemas.openxmlformats.org/drawingml/2006/main" name="Teleste White and Blue presentation_muutos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ste Powerpoint template with examples.potx  -  Read-Only" id="{B99E99A7-1495-42F8-AB2D-E7BE76332F2E}" vid="{A440BFD7-5FE3-48A0-BB85-2B7F66A9B0CA}"/>
    </a:ext>
  </a:extLst>
</a:theme>
</file>

<file path=ppt/theme/theme2.xml><?xml version="1.0" encoding="utf-8"?>
<a:theme xmlns:a="http://schemas.openxmlformats.org/drawingml/2006/main" name="NEW 2016 Teleste presentation with Dark Blue Background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 cmpd="sng">
          <a:solidFill>
            <a:srgbClr val="FFFF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ste Powerpoint template with examples.potx  -  Read-Only" id="{B99E99A7-1495-42F8-AB2D-E7BE76332F2E}" vid="{3C4B8228-62AB-455F-8AED-C989EDED55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8734BF95E8F4F9B2B9C8F88BF0086" ma:contentTypeVersion="0" ma:contentTypeDescription="Create a new document." ma:contentTypeScope="" ma:versionID="6bf01e3541e4a455096f20b7ac9133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4C91D-90ED-4409-8E8D-9B198B26571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D3B36D-4B69-4A9D-96F3-03AAC37EC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7CA193-77FB-40F5-885E-FAD846FD7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Teleste Powerpoint template with examples</Template>
  <TotalTime>289</TotalTime>
  <Words>601</Words>
  <Application>Microsoft Office PowerPoint</Application>
  <PresentationFormat>On-screen Show (16:9)</PresentationFormat>
  <Paragraphs>125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Teleste White and Blue presentation_muutos</vt:lpstr>
      <vt:lpstr>NEW 2016 Teleste presentation with Dark Blue Background</vt:lpstr>
      <vt:lpstr>Possibilities and limitations of  the Extended Spectrum DOCSIS return path</vt:lpstr>
      <vt:lpstr>Preface </vt:lpstr>
      <vt:lpstr>1K OFDM upstream (DOCSIS 3.1)</vt:lpstr>
      <vt:lpstr>1K OFDM upstream, amplifier clusters</vt:lpstr>
      <vt:lpstr>Test (from -4°F to 140°F )</vt:lpstr>
      <vt:lpstr>Upstream frequency responses</vt:lpstr>
      <vt:lpstr>Consequences</vt:lpstr>
      <vt:lpstr>Proposal</vt:lpstr>
      <vt:lpstr>Upstream frequency responses (RFF ON)</vt:lpstr>
      <vt:lpstr>Summary</vt:lpstr>
      <vt:lpstr>For more information, please contact: steve.condra@telesteintercept.com</vt:lpstr>
    </vt:vector>
  </TitlesOfParts>
  <Company>Teleste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 with symmetrical building blocks. Title text Calibri Bold 26 pt or larger</dc:title>
  <dc:creator>Vuori, Päivi</dc:creator>
  <cp:lastModifiedBy>Vuori, Päivi</cp:lastModifiedBy>
  <cp:revision>2</cp:revision>
  <cp:lastPrinted>2016-08-24T08:14:40Z</cp:lastPrinted>
  <dcterms:created xsi:type="dcterms:W3CDTF">2021-04-23T07:11:58Z</dcterms:created>
  <dcterms:modified xsi:type="dcterms:W3CDTF">2021-04-23T12:01:29Z</dcterms:modified>
  <cp:category>Company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0x010100F4A8734BF95E8F4F9B2B9C8F88BF0086</vt:lpwstr>
  </property>
</Properties>
</file>